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b21c721a0c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76059e52fb4107"/>
  </p:sldMasterIdLst>
  <p:sldIdLst>
    <p:sldId xmlns:r="http://schemas.openxmlformats.org/officeDocument/2006/relationships" id="256" r:id="R1f72f081798d4c96"/>
    <p:sldId xmlns:r="http://schemas.openxmlformats.org/officeDocument/2006/relationships" id="257" r:id="Ra7ddcc705afe4035"/>
    <p:sldId xmlns:r="http://schemas.openxmlformats.org/officeDocument/2006/relationships" id="258" r:id="R386f994f23a54c64"/>
    <p:sldId xmlns:r="http://schemas.openxmlformats.org/officeDocument/2006/relationships" id="259" r:id="R1e67f8d87eae483c"/>
    <p:sldId xmlns:r="http://schemas.openxmlformats.org/officeDocument/2006/relationships" id="260" r:id="Rc36e3010cdde4c7a"/>
    <p:sldId xmlns:r="http://schemas.openxmlformats.org/officeDocument/2006/relationships" id="261" r:id="Rf414e6b5809c434e"/>
    <p:sldId xmlns:r="http://schemas.openxmlformats.org/officeDocument/2006/relationships" id="262" r:id="Rd025e535920f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6059e52fb4107" /><Relationship Type="http://schemas.openxmlformats.org/officeDocument/2006/relationships/slide" Target="/ppt/slides/slide1.xml" Id="R1f72f081798d4c96" /><Relationship Type="http://schemas.openxmlformats.org/officeDocument/2006/relationships/slide" Target="/ppt/slides/slide2.xml" Id="Ra7ddcc705afe4035" /><Relationship Type="http://schemas.openxmlformats.org/officeDocument/2006/relationships/slide" Target="/ppt/slides/slide3.xml" Id="R386f994f23a54c64" /><Relationship Type="http://schemas.openxmlformats.org/officeDocument/2006/relationships/slide" Target="/ppt/slides/slide4.xml" Id="R1e67f8d87eae483c" /><Relationship Type="http://schemas.openxmlformats.org/officeDocument/2006/relationships/slide" Target="/ppt/slides/slide5.xml" Id="Rc36e3010cdde4c7a" /><Relationship Type="http://schemas.openxmlformats.org/officeDocument/2006/relationships/slide" Target="/ppt/slides/slide6.xml" Id="Rf414e6b5809c434e" /><Relationship Type="http://schemas.openxmlformats.org/officeDocument/2006/relationships/slide" Target="/ppt/slides/slide7.xml" Id="Rd025e535920f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c1f674de7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9029dcf9b4b8e" /><Relationship Type="http://schemas.openxmlformats.org/officeDocument/2006/relationships/theme" Target="/ppt/slideMasters/theme/theme1.xml" Id="R41f5f744d932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9029dcf9b4b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785da7051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71b242104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5cdf5a847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ce9b8e383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3b3b2ab8149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54193343847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77e26671042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BVA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1 121 705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VATTØY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Hatleholen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926 381 210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BVA HOLDING AS</a:t>
            </a:r>
          </a:p>
        </p:txBody>
      </p:sp>
    </p:spTree>
  </p:cSld>
  <p:clrMapOvr>
    <a:masterClrMapping xmlns:a="http://schemas.openxmlformats.org/drawingml/2006/main"/>
  </p:clrMapOvr>
</p:sld>
</file>