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552880f39b47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58a881eab945c2"/>
  </p:sldMasterIdLst>
  <p:sldIdLst>
    <p:sldId xmlns:r="http://schemas.openxmlformats.org/officeDocument/2006/relationships" id="256" r:id="R876c59d4dec14998"/>
    <p:sldId xmlns:r="http://schemas.openxmlformats.org/officeDocument/2006/relationships" id="257" r:id="Rfe1fd986f8cc4d63"/>
    <p:sldId xmlns:r="http://schemas.openxmlformats.org/officeDocument/2006/relationships" id="258" r:id="R3aaf5e00e80343a2"/>
    <p:sldId xmlns:r="http://schemas.openxmlformats.org/officeDocument/2006/relationships" id="259" r:id="Re003794ff32943ce"/>
    <p:sldId xmlns:r="http://schemas.openxmlformats.org/officeDocument/2006/relationships" id="260" r:id="Ra5ffb8e5bd654db6"/>
    <p:sldId xmlns:r="http://schemas.openxmlformats.org/officeDocument/2006/relationships" id="261" r:id="R8affd559dfc54215"/>
    <p:sldId xmlns:r="http://schemas.openxmlformats.org/officeDocument/2006/relationships" id="262" r:id="Rb22d8b3676ff46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8a881eab945c2" /><Relationship Type="http://schemas.openxmlformats.org/officeDocument/2006/relationships/slide" Target="/ppt/slides/slide1.xml" Id="R876c59d4dec14998" /><Relationship Type="http://schemas.openxmlformats.org/officeDocument/2006/relationships/slide" Target="/ppt/slides/slide2.xml" Id="Rfe1fd986f8cc4d63" /><Relationship Type="http://schemas.openxmlformats.org/officeDocument/2006/relationships/slide" Target="/ppt/slides/slide3.xml" Id="R3aaf5e00e80343a2" /><Relationship Type="http://schemas.openxmlformats.org/officeDocument/2006/relationships/slide" Target="/ppt/slides/slide4.xml" Id="Re003794ff32943ce" /><Relationship Type="http://schemas.openxmlformats.org/officeDocument/2006/relationships/slide" Target="/ppt/slides/slide5.xml" Id="Ra5ffb8e5bd654db6" /><Relationship Type="http://schemas.openxmlformats.org/officeDocument/2006/relationships/slide" Target="/ppt/slides/slide6.xml" Id="R8affd559dfc54215" /><Relationship Type="http://schemas.openxmlformats.org/officeDocument/2006/relationships/slide" Target="/ppt/slides/slide7.xml" Id="Rb22d8b3676ff46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f12febea974c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0adb7c89d4773" /><Relationship Type="http://schemas.openxmlformats.org/officeDocument/2006/relationships/theme" Target="/ppt/slideMasters/theme/theme1.xml" Id="R454bfa6ce46a49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d0adb7c89d47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e77821b9e47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906171abd42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660e8ee4540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1d62c41b94f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049f963a649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daa01f08a48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eb69ffecf4f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LINVAR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LINVAR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LINVAR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LINVAR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LINVAR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LINVAR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−82 473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−99 619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2 747 291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LINVAR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VARGERVIK LINDA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LINVAR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926 381 288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LINVAR AS</a:t>
            </a:r>
          </a:p>
        </p:txBody>
      </p:sp>
    </p:spTree>
  </p:cSld>
  <p:clrMapOvr>
    <a:masterClrMapping xmlns:a="http://schemas.openxmlformats.org/drawingml/2006/main"/>
  </p:clrMapOvr>
</p:sld>
</file>