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9837e6a9f4c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7ddd5cdae4245"/>
  </p:sldMasterIdLst>
  <p:sldIdLst>
    <p:sldId xmlns:r="http://schemas.openxmlformats.org/officeDocument/2006/relationships" id="256" r:id="R1cf806a3d1f64f7c"/>
    <p:sldId xmlns:r="http://schemas.openxmlformats.org/officeDocument/2006/relationships" id="257" r:id="Rff53b8ef5dc04978"/>
    <p:sldId xmlns:r="http://schemas.openxmlformats.org/officeDocument/2006/relationships" id="258" r:id="R6fb4e84b306b43bb"/>
    <p:sldId xmlns:r="http://schemas.openxmlformats.org/officeDocument/2006/relationships" id="259" r:id="R0345d270d1b14bba"/>
    <p:sldId xmlns:r="http://schemas.openxmlformats.org/officeDocument/2006/relationships" id="260" r:id="Ref97e731bf1d4bf1"/>
    <p:sldId xmlns:r="http://schemas.openxmlformats.org/officeDocument/2006/relationships" id="261" r:id="R3ae0c81eb87341b1"/>
    <p:sldId xmlns:r="http://schemas.openxmlformats.org/officeDocument/2006/relationships" id="262" r:id="R7dceb9cd016a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7ddd5cdae4245" /><Relationship Type="http://schemas.openxmlformats.org/officeDocument/2006/relationships/slide" Target="/ppt/slides/slide1.xml" Id="R1cf806a3d1f64f7c" /><Relationship Type="http://schemas.openxmlformats.org/officeDocument/2006/relationships/slide" Target="/ppt/slides/slide2.xml" Id="Rff53b8ef5dc04978" /><Relationship Type="http://schemas.openxmlformats.org/officeDocument/2006/relationships/slide" Target="/ppt/slides/slide3.xml" Id="R6fb4e84b306b43bb" /><Relationship Type="http://schemas.openxmlformats.org/officeDocument/2006/relationships/slide" Target="/ppt/slides/slide4.xml" Id="R0345d270d1b14bba" /><Relationship Type="http://schemas.openxmlformats.org/officeDocument/2006/relationships/slide" Target="/ppt/slides/slide5.xml" Id="Ref97e731bf1d4bf1" /><Relationship Type="http://schemas.openxmlformats.org/officeDocument/2006/relationships/slide" Target="/ppt/slides/slide6.xml" Id="R3ae0c81eb87341b1" /><Relationship Type="http://schemas.openxmlformats.org/officeDocument/2006/relationships/slide" Target="/ppt/slides/slide7.xml" Id="R7dceb9cd016a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ac1aed5a444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66a9494254ff0" /><Relationship Type="http://schemas.openxmlformats.org/officeDocument/2006/relationships/theme" Target="/ppt/slideMasters/theme/theme1.xml" Id="R149ea9502774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966a949425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8aae01add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507abca2b4e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ba9c15c84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9f7d3abeb44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1c846d9c247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b9f7ac1224b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ca34d7f26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SKÅRETREBOEN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SKÅRETREBOEN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6 000 143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597 300 558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675 332 926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926 383 639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