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c00c252a2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ea0687e834fe5"/>
  </p:sldMasterIdLst>
  <p:sldIdLst>
    <p:sldId xmlns:r="http://schemas.openxmlformats.org/officeDocument/2006/relationships" id="256" r:id="Re1d2ce25573948ec"/>
    <p:sldId xmlns:r="http://schemas.openxmlformats.org/officeDocument/2006/relationships" id="257" r:id="R8fa2583176aa4842"/>
    <p:sldId xmlns:r="http://schemas.openxmlformats.org/officeDocument/2006/relationships" id="258" r:id="Ra10668f77f0e4897"/>
    <p:sldId xmlns:r="http://schemas.openxmlformats.org/officeDocument/2006/relationships" id="259" r:id="Re084631322c84d68"/>
    <p:sldId xmlns:r="http://schemas.openxmlformats.org/officeDocument/2006/relationships" id="260" r:id="R94cfd669728e4dbf"/>
    <p:sldId xmlns:r="http://schemas.openxmlformats.org/officeDocument/2006/relationships" id="261" r:id="R57fbd36b9a8e4f38"/>
    <p:sldId xmlns:r="http://schemas.openxmlformats.org/officeDocument/2006/relationships" id="262" r:id="Rc98b676a7ba5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ea0687e834fe5" /><Relationship Type="http://schemas.openxmlformats.org/officeDocument/2006/relationships/slide" Target="/ppt/slides/slide1.xml" Id="Re1d2ce25573948ec" /><Relationship Type="http://schemas.openxmlformats.org/officeDocument/2006/relationships/slide" Target="/ppt/slides/slide2.xml" Id="R8fa2583176aa4842" /><Relationship Type="http://schemas.openxmlformats.org/officeDocument/2006/relationships/slide" Target="/ppt/slides/slide3.xml" Id="Ra10668f77f0e4897" /><Relationship Type="http://schemas.openxmlformats.org/officeDocument/2006/relationships/slide" Target="/ppt/slides/slide4.xml" Id="Re084631322c84d68" /><Relationship Type="http://schemas.openxmlformats.org/officeDocument/2006/relationships/slide" Target="/ppt/slides/slide5.xml" Id="R94cfd669728e4dbf" /><Relationship Type="http://schemas.openxmlformats.org/officeDocument/2006/relationships/slide" Target="/ppt/slides/slide6.xml" Id="R57fbd36b9a8e4f38" /><Relationship Type="http://schemas.openxmlformats.org/officeDocument/2006/relationships/slide" Target="/ppt/slides/slide7.xml" Id="Rc98b676a7ba5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b6f494c90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446ab4b744c02" /><Relationship Type="http://schemas.openxmlformats.org/officeDocument/2006/relationships/theme" Target="/ppt/slideMasters/theme/theme1.xml" Id="R113a09967b7a4a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446ab4b74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19bce2e31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26f513615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e294fdfa45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ec8ed4b5e40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fef847919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8948a6aaa49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d97b30d0b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BR. DANIELSEN TAKST OG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DANIELSEN TAKST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BR. DANIELSEN TAKST OG BYGG AS ble etablert [år] og holder til i Kolltveit.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DANIELSEN TAKST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DANIELSEN TAKST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DANIELSEN TAKST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174 636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DANIELSEN TAKST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CHRISTOFFER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DANIELSEN TAKST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Liaskjervegen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5360 Kolltveit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as.christofferdanielsen@gmail.com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926 393 146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DANIELSEN TAKST OG BYGG AS</a:t>
            </a:r>
          </a:p>
        </p:txBody>
      </p:sp>
    </p:spTree>
  </p:cSld>
  <p:clrMapOvr>
    <a:masterClrMapping xmlns:a="http://schemas.openxmlformats.org/drawingml/2006/main"/>
  </p:clrMapOvr>
</p:sld>
</file>