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e8a800526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1a43d28f2425f"/>
  </p:sldMasterIdLst>
  <p:sldIdLst>
    <p:sldId xmlns:r="http://schemas.openxmlformats.org/officeDocument/2006/relationships" id="256" r:id="R6455d70dc2b24ca2"/>
    <p:sldId xmlns:r="http://schemas.openxmlformats.org/officeDocument/2006/relationships" id="257" r:id="Ra11ff36c093f48dc"/>
    <p:sldId xmlns:r="http://schemas.openxmlformats.org/officeDocument/2006/relationships" id="258" r:id="R1f9dbae2dad548a7"/>
    <p:sldId xmlns:r="http://schemas.openxmlformats.org/officeDocument/2006/relationships" id="259" r:id="R9c6b1529275241f9"/>
    <p:sldId xmlns:r="http://schemas.openxmlformats.org/officeDocument/2006/relationships" id="260" r:id="R77d992422f01481e"/>
    <p:sldId xmlns:r="http://schemas.openxmlformats.org/officeDocument/2006/relationships" id="261" r:id="Ra705aa259452493d"/>
    <p:sldId xmlns:r="http://schemas.openxmlformats.org/officeDocument/2006/relationships" id="262" r:id="R7c7c227ad5e2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1a43d28f2425f" /><Relationship Type="http://schemas.openxmlformats.org/officeDocument/2006/relationships/slide" Target="/ppt/slides/slide1.xml" Id="R6455d70dc2b24ca2" /><Relationship Type="http://schemas.openxmlformats.org/officeDocument/2006/relationships/slide" Target="/ppt/slides/slide2.xml" Id="Ra11ff36c093f48dc" /><Relationship Type="http://schemas.openxmlformats.org/officeDocument/2006/relationships/slide" Target="/ppt/slides/slide3.xml" Id="R1f9dbae2dad548a7" /><Relationship Type="http://schemas.openxmlformats.org/officeDocument/2006/relationships/slide" Target="/ppt/slides/slide4.xml" Id="R9c6b1529275241f9" /><Relationship Type="http://schemas.openxmlformats.org/officeDocument/2006/relationships/slide" Target="/ppt/slides/slide5.xml" Id="R77d992422f01481e" /><Relationship Type="http://schemas.openxmlformats.org/officeDocument/2006/relationships/slide" Target="/ppt/slides/slide6.xml" Id="Ra705aa259452493d" /><Relationship Type="http://schemas.openxmlformats.org/officeDocument/2006/relationships/slide" Target="/ppt/slides/slide7.xml" Id="R7c7c227ad5e2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ea174898046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455d3b66a4e39" /><Relationship Type="http://schemas.openxmlformats.org/officeDocument/2006/relationships/theme" Target="/ppt/slideMasters/theme/theme1.xml" Id="Re8fb9c38963f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455d3b66a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d458030c0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77aa7706d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9f8a55f0f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8ad4cef90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b37baf509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97ed61e443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3fc637a9247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AQUACLOUD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7 405 316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664 435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2 022 368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SEAFOOD INNOVATION CLUSTER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Thormøhlens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926 397 400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AQUACLOUD AS</a:t>
            </a:r>
          </a:p>
        </p:txBody>
      </p:sp>
    </p:spTree>
  </p:cSld>
  <p:clrMapOvr>
    <a:masterClrMapping xmlns:a="http://schemas.openxmlformats.org/drawingml/2006/main"/>
  </p:clrMapOvr>
</p:sld>
</file>