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552a8891d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6c43390ce4805"/>
  </p:sldMasterIdLst>
  <p:sldIdLst>
    <p:sldId xmlns:r="http://schemas.openxmlformats.org/officeDocument/2006/relationships" id="256" r:id="Ra96963b9335648e6"/>
    <p:sldId xmlns:r="http://schemas.openxmlformats.org/officeDocument/2006/relationships" id="257" r:id="R1e56b6da57084b2c"/>
    <p:sldId xmlns:r="http://schemas.openxmlformats.org/officeDocument/2006/relationships" id="258" r:id="R5cdce7ff66d0402d"/>
    <p:sldId xmlns:r="http://schemas.openxmlformats.org/officeDocument/2006/relationships" id="259" r:id="R82a43ece517745f6"/>
    <p:sldId xmlns:r="http://schemas.openxmlformats.org/officeDocument/2006/relationships" id="260" r:id="Rf415cd2b2a0e4f8c"/>
    <p:sldId xmlns:r="http://schemas.openxmlformats.org/officeDocument/2006/relationships" id="261" r:id="R2c8d5c84f25f41ac"/>
    <p:sldId xmlns:r="http://schemas.openxmlformats.org/officeDocument/2006/relationships" id="262" r:id="R08cd7b46f5ee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6c43390ce4805" /><Relationship Type="http://schemas.openxmlformats.org/officeDocument/2006/relationships/slide" Target="/ppt/slides/slide1.xml" Id="Ra96963b9335648e6" /><Relationship Type="http://schemas.openxmlformats.org/officeDocument/2006/relationships/slide" Target="/ppt/slides/slide2.xml" Id="R1e56b6da57084b2c" /><Relationship Type="http://schemas.openxmlformats.org/officeDocument/2006/relationships/slide" Target="/ppt/slides/slide3.xml" Id="R5cdce7ff66d0402d" /><Relationship Type="http://schemas.openxmlformats.org/officeDocument/2006/relationships/slide" Target="/ppt/slides/slide4.xml" Id="R82a43ece517745f6" /><Relationship Type="http://schemas.openxmlformats.org/officeDocument/2006/relationships/slide" Target="/ppt/slides/slide5.xml" Id="Rf415cd2b2a0e4f8c" /><Relationship Type="http://schemas.openxmlformats.org/officeDocument/2006/relationships/slide" Target="/ppt/slides/slide6.xml" Id="R2c8d5c84f25f41ac" /><Relationship Type="http://schemas.openxmlformats.org/officeDocument/2006/relationships/slide" Target="/ppt/slides/slide7.xml" Id="R08cd7b46f5ee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97618c1bc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6d9b7b3a04ae1" /><Relationship Type="http://schemas.openxmlformats.org/officeDocument/2006/relationships/theme" Target="/ppt/slideMasters/theme/theme1.xml" Id="Rfe672c51ee2b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6d9b7b3a0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594c806a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fde37c50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9598ccc424f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c5a76b27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9759cfe244e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7149f38c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61c893130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LANDE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LANDE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LANDE HOLDING AS ble etablert [år] og holder til i Torp.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LANDE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LANDE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LANDE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LANDE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JOAKIM LANDE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LANDE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Rikkasvei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1657 Torp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926 398 008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LANDE HOLDING AS</a:t>
            </a:r>
          </a:p>
        </p:txBody>
      </p:sp>
    </p:spTree>
  </p:cSld>
  <p:clrMapOvr>
    <a:masterClrMapping xmlns:a="http://schemas.openxmlformats.org/drawingml/2006/main"/>
  </p:clrMapOvr>
</p:sld>
</file>