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44788b67c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ac098b94e469d"/>
  </p:sldMasterIdLst>
  <p:sldIdLst>
    <p:sldId xmlns:r="http://schemas.openxmlformats.org/officeDocument/2006/relationships" id="256" r:id="R67a80adc6b834ade"/>
    <p:sldId xmlns:r="http://schemas.openxmlformats.org/officeDocument/2006/relationships" id="257" r:id="Rfa3cc0bcbe4c42fd"/>
    <p:sldId xmlns:r="http://schemas.openxmlformats.org/officeDocument/2006/relationships" id="258" r:id="R4b958fecf70940d9"/>
    <p:sldId xmlns:r="http://schemas.openxmlformats.org/officeDocument/2006/relationships" id="259" r:id="Rab442ed1a7de4142"/>
    <p:sldId xmlns:r="http://schemas.openxmlformats.org/officeDocument/2006/relationships" id="260" r:id="Rf8049a87ab144266"/>
    <p:sldId xmlns:r="http://schemas.openxmlformats.org/officeDocument/2006/relationships" id="261" r:id="Rcc2d8cdc863b4c69"/>
    <p:sldId xmlns:r="http://schemas.openxmlformats.org/officeDocument/2006/relationships" id="262" r:id="R11e8ba4b9656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ac098b94e469d" /><Relationship Type="http://schemas.openxmlformats.org/officeDocument/2006/relationships/slide" Target="/ppt/slides/slide1.xml" Id="R67a80adc6b834ade" /><Relationship Type="http://schemas.openxmlformats.org/officeDocument/2006/relationships/slide" Target="/ppt/slides/slide2.xml" Id="Rfa3cc0bcbe4c42fd" /><Relationship Type="http://schemas.openxmlformats.org/officeDocument/2006/relationships/slide" Target="/ppt/slides/slide3.xml" Id="R4b958fecf70940d9" /><Relationship Type="http://schemas.openxmlformats.org/officeDocument/2006/relationships/slide" Target="/ppt/slides/slide4.xml" Id="Rab442ed1a7de4142" /><Relationship Type="http://schemas.openxmlformats.org/officeDocument/2006/relationships/slide" Target="/ppt/slides/slide5.xml" Id="Rf8049a87ab144266" /><Relationship Type="http://schemas.openxmlformats.org/officeDocument/2006/relationships/slide" Target="/ppt/slides/slide6.xml" Id="Rcc2d8cdc863b4c69" /><Relationship Type="http://schemas.openxmlformats.org/officeDocument/2006/relationships/slide" Target="/ppt/slides/slide7.xml" Id="R11e8ba4b9656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5ce45bc0a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8c74e7d44764" /><Relationship Type="http://schemas.openxmlformats.org/officeDocument/2006/relationships/theme" Target="/ppt/slideMasters/theme/theme1.xml" Id="Rbb385fabe238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b8c74e7d4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c78c63ac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3638b4fb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8aed8b98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5940e389c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e50f1027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d751c58c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580c9492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BYGGENERGI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BYGGENERGI GRUPPEN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ARNESVEEN FRODE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IHLER HALVOR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926 401 335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BYGGENERGI GRUPPEN AS</a:t>
            </a:r>
          </a:p>
        </p:txBody>
      </p:sp>
    </p:spTree>
  </p:cSld>
  <p:clrMapOvr>
    <a:masterClrMapping xmlns:a="http://schemas.openxmlformats.org/drawingml/2006/main"/>
  </p:clrMapOvr>
</p:sld>
</file>