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2238e651a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8309740904f3f"/>
  </p:sldMasterIdLst>
  <p:sldIdLst>
    <p:sldId xmlns:r="http://schemas.openxmlformats.org/officeDocument/2006/relationships" id="256" r:id="R4778c4e41e6f48dc"/>
    <p:sldId xmlns:r="http://schemas.openxmlformats.org/officeDocument/2006/relationships" id="257" r:id="Rd0279073ad634fda"/>
    <p:sldId xmlns:r="http://schemas.openxmlformats.org/officeDocument/2006/relationships" id="258" r:id="R919442c21fd841db"/>
    <p:sldId xmlns:r="http://schemas.openxmlformats.org/officeDocument/2006/relationships" id="259" r:id="Rf95f0ab84d2f4447"/>
    <p:sldId xmlns:r="http://schemas.openxmlformats.org/officeDocument/2006/relationships" id="260" r:id="R0cab126c4342457a"/>
    <p:sldId xmlns:r="http://schemas.openxmlformats.org/officeDocument/2006/relationships" id="261" r:id="R4cf22045babe4fb1"/>
    <p:sldId xmlns:r="http://schemas.openxmlformats.org/officeDocument/2006/relationships" id="262" r:id="R508be5e9d6b3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8309740904f3f" /><Relationship Type="http://schemas.openxmlformats.org/officeDocument/2006/relationships/slide" Target="/ppt/slides/slide1.xml" Id="R4778c4e41e6f48dc" /><Relationship Type="http://schemas.openxmlformats.org/officeDocument/2006/relationships/slide" Target="/ppt/slides/slide2.xml" Id="Rd0279073ad634fda" /><Relationship Type="http://schemas.openxmlformats.org/officeDocument/2006/relationships/slide" Target="/ppt/slides/slide3.xml" Id="R919442c21fd841db" /><Relationship Type="http://schemas.openxmlformats.org/officeDocument/2006/relationships/slide" Target="/ppt/slides/slide4.xml" Id="Rf95f0ab84d2f4447" /><Relationship Type="http://schemas.openxmlformats.org/officeDocument/2006/relationships/slide" Target="/ppt/slides/slide5.xml" Id="R0cab126c4342457a" /><Relationship Type="http://schemas.openxmlformats.org/officeDocument/2006/relationships/slide" Target="/ppt/slides/slide6.xml" Id="R4cf22045babe4fb1" /><Relationship Type="http://schemas.openxmlformats.org/officeDocument/2006/relationships/slide" Target="/ppt/slides/slide7.xml" Id="R508be5e9d6b3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b9669b360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29cdf2b6f4f7c" /><Relationship Type="http://schemas.openxmlformats.org/officeDocument/2006/relationships/theme" Target="/ppt/slideMasters/theme/theme1.xml" Id="Rafe1933bfb2c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29cdf2b6f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075f110fd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c4726d8b9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7f828c980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0a11d874b41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e07de95c6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527929360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0f4d7d978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MEMEL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MEMEL BYGG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26 134 983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UAB RALVALDA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926 401 750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MEMEL BYGG AS</a:t>
            </a:r>
          </a:p>
        </p:txBody>
      </p:sp>
    </p:spTree>
  </p:cSld>
  <p:clrMapOvr>
    <a:masterClrMapping xmlns:a="http://schemas.openxmlformats.org/drawingml/2006/main"/>
  </p:clrMapOvr>
</p:sld>
</file>