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f42f6af9a4b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771ee9ffc449c0"/>
  </p:sldMasterIdLst>
  <p:sldIdLst>
    <p:sldId xmlns:r="http://schemas.openxmlformats.org/officeDocument/2006/relationships" id="256" r:id="R538ff58cf13d4054"/>
    <p:sldId xmlns:r="http://schemas.openxmlformats.org/officeDocument/2006/relationships" id="257" r:id="Rec9d5d53e3e84d74"/>
    <p:sldId xmlns:r="http://schemas.openxmlformats.org/officeDocument/2006/relationships" id="258" r:id="Rc5bcc83ec99246cd"/>
    <p:sldId xmlns:r="http://schemas.openxmlformats.org/officeDocument/2006/relationships" id="259" r:id="Rb1a07bdf097b43a2"/>
    <p:sldId xmlns:r="http://schemas.openxmlformats.org/officeDocument/2006/relationships" id="260" r:id="R0d1b04ca59244f6f"/>
    <p:sldId xmlns:r="http://schemas.openxmlformats.org/officeDocument/2006/relationships" id="261" r:id="R248a95a2116541ab"/>
    <p:sldId xmlns:r="http://schemas.openxmlformats.org/officeDocument/2006/relationships" id="262" r:id="R504a7d046c91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71ee9ffc449c0" /><Relationship Type="http://schemas.openxmlformats.org/officeDocument/2006/relationships/slide" Target="/ppt/slides/slide1.xml" Id="R538ff58cf13d4054" /><Relationship Type="http://schemas.openxmlformats.org/officeDocument/2006/relationships/slide" Target="/ppt/slides/slide2.xml" Id="Rec9d5d53e3e84d74" /><Relationship Type="http://schemas.openxmlformats.org/officeDocument/2006/relationships/slide" Target="/ppt/slides/slide3.xml" Id="Rc5bcc83ec99246cd" /><Relationship Type="http://schemas.openxmlformats.org/officeDocument/2006/relationships/slide" Target="/ppt/slides/slide4.xml" Id="Rb1a07bdf097b43a2" /><Relationship Type="http://schemas.openxmlformats.org/officeDocument/2006/relationships/slide" Target="/ppt/slides/slide5.xml" Id="R0d1b04ca59244f6f" /><Relationship Type="http://schemas.openxmlformats.org/officeDocument/2006/relationships/slide" Target="/ppt/slides/slide6.xml" Id="R248a95a2116541ab" /><Relationship Type="http://schemas.openxmlformats.org/officeDocument/2006/relationships/slide" Target="/ppt/slides/slide7.xml" Id="R504a7d046c91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f6ee4b3e74c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37b65d0e4c3c" /><Relationship Type="http://schemas.openxmlformats.org/officeDocument/2006/relationships/theme" Target="/ppt/slideMasters/theme/theme1.xml" Id="R44a6fcd8eb9d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6b37b65d0e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1b60b2669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72a15f34f4e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2d010fc8d45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285b080ad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d117f096a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17e0d5f146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da60e06d749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SABI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−1 745 465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13 783 554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112 949 236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193 292 696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HODNE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RÅDGIVNING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VERKSGATEN 24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EIVA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SUSHI AS  –  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926 402 528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SABI INVEST AS</a:t>
            </a:r>
          </a:p>
        </p:txBody>
      </p:sp>
    </p:spTree>
  </p:cSld>
  <p:clrMapOvr>
    <a:masterClrMapping xmlns:a="http://schemas.openxmlformats.org/drawingml/2006/main"/>
  </p:clrMapOvr>
</p:sld>
</file>