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d83aff523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a225c28234ef7"/>
  </p:sldMasterIdLst>
  <p:sldIdLst>
    <p:sldId xmlns:r="http://schemas.openxmlformats.org/officeDocument/2006/relationships" id="256" r:id="Reb9781546bae4eb2"/>
    <p:sldId xmlns:r="http://schemas.openxmlformats.org/officeDocument/2006/relationships" id="257" r:id="R6bb4bf5b87d94385"/>
    <p:sldId xmlns:r="http://schemas.openxmlformats.org/officeDocument/2006/relationships" id="258" r:id="R79f29f2856b5479c"/>
    <p:sldId xmlns:r="http://schemas.openxmlformats.org/officeDocument/2006/relationships" id="259" r:id="R7a9d7c8e4ce847ee"/>
    <p:sldId xmlns:r="http://schemas.openxmlformats.org/officeDocument/2006/relationships" id="260" r:id="Ra3af5ec4f3994586"/>
    <p:sldId xmlns:r="http://schemas.openxmlformats.org/officeDocument/2006/relationships" id="261" r:id="R18655fe5ecb84d46"/>
    <p:sldId xmlns:r="http://schemas.openxmlformats.org/officeDocument/2006/relationships" id="262" r:id="Raede78e91d5045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a225c28234ef7" /><Relationship Type="http://schemas.openxmlformats.org/officeDocument/2006/relationships/slide" Target="/ppt/slides/slide1.xml" Id="Reb9781546bae4eb2" /><Relationship Type="http://schemas.openxmlformats.org/officeDocument/2006/relationships/slide" Target="/ppt/slides/slide2.xml" Id="R6bb4bf5b87d94385" /><Relationship Type="http://schemas.openxmlformats.org/officeDocument/2006/relationships/slide" Target="/ppt/slides/slide3.xml" Id="R79f29f2856b5479c" /><Relationship Type="http://schemas.openxmlformats.org/officeDocument/2006/relationships/slide" Target="/ppt/slides/slide4.xml" Id="R7a9d7c8e4ce847ee" /><Relationship Type="http://schemas.openxmlformats.org/officeDocument/2006/relationships/slide" Target="/ppt/slides/slide5.xml" Id="Ra3af5ec4f3994586" /><Relationship Type="http://schemas.openxmlformats.org/officeDocument/2006/relationships/slide" Target="/ppt/slides/slide6.xml" Id="R18655fe5ecb84d46" /><Relationship Type="http://schemas.openxmlformats.org/officeDocument/2006/relationships/slide" Target="/ppt/slides/slide7.xml" Id="Raede78e91d5045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c93d266ea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3ed49b416427b" /><Relationship Type="http://schemas.openxmlformats.org/officeDocument/2006/relationships/theme" Target="/ppt/slideMasters/theme/theme1.xml" Id="R7d1bf7ff2ebd47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03ed49b416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0675601c43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0dde63bc40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af4fdfed4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f94b4f27840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26f54115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2056f9d9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1b1cb3e50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FLYCO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10 129 547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201 156 941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247 772 400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HOLDCO 2 AS  –  82,7 %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 ASA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KOMMUNE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GUNVOR JORUNN HAMMERSVIK RØED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FLYCO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8900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926 407 015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FLYCO AS</a:t>
            </a:r>
          </a:p>
        </p:txBody>
      </p:sp>
    </p:spTree>
  </p:cSld>
  <p:clrMapOvr>
    <a:masterClrMapping xmlns:a="http://schemas.openxmlformats.org/drawingml/2006/main"/>
  </p:clrMapOvr>
</p:sld>
</file>