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7984e17aa66426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287ceb8b4d24c87"/>
  </p:sldMasterIdLst>
  <p:sldIdLst>
    <p:sldId xmlns:r="http://schemas.openxmlformats.org/officeDocument/2006/relationships" id="256" r:id="Rf674cbd5afe04dc9"/>
    <p:sldId xmlns:r="http://schemas.openxmlformats.org/officeDocument/2006/relationships" id="257" r:id="Ra86ebc7eb1684f7a"/>
    <p:sldId xmlns:r="http://schemas.openxmlformats.org/officeDocument/2006/relationships" id="258" r:id="Rb3c2237f2a134146"/>
    <p:sldId xmlns:r="http://schemas.openxmlformats.org/officeDocument/2006/relationships" id="259" r:id="Rb0250eb1aca64952"/>
    <p:sldId xmlns:r="http://schemas.openxmlformats.org/officeDocument/2006/relationships" id="260" r:id="R8858b487a8594687"/>
    <p:sldId xmlns:r="http://schemas.openxmlformats.org/officeDocument/2006/relationships" id="261" r:id="Rae87cadcfb404050"/>
    <p:sldId xmlns:r="http://schemas.openxmlformats.org/officeDocument/2006/relationships" id="262" r:id="Rc29b94bb06cb4de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87ceb8b4d24c87" /><Relationship Type="http://schemas.openxmlformats.org/officeDocument/2006/relationships/slide" Target="/ppt/slides/slide1.xml" Id="Rf674cbd5afe04dc9" /><Relationship Type="http://schemas.openxmlformats.org/officeDocument/2006/relationships/slide" Target="/ppt/slides/slide2.xml" Id="Ra86ebc7eb1684f7a" /><Relationship Type="http://schemas.openxmlformats.org/officeDocument/2006/relationships/slide" Target="/ppt/slides/slide3.xml" Id="Rb3c2237f2a134146" /><Relationship Type="http://schemas.openxmlformats.org/officeDocument/2006/relationships/slide" Target="/ppt/slides/slide4.xml" Id="Rb0250eb1aca64952" /><Relationship Type="http://schemas.openxmlformats.org/officeDocument/2006/relationships/slide" Target="/ppt/slides/slide5.xml" Id="R8858b487a8594687" /><Relationship Type="http://schemas.openxmlformats.org/officeDocument/2006/relationships/slide" Target="/ppt/slides/slide6.xml" Id="Rae87cadcfb404050" /><Relationship Type="http://schemas.openxmlformats.org/officeDocument/2006/relationships/slide" Target="/ppt/slides/slide7.xml" Id="Rc29b94bb06cb4de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e9e6ea44d443f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5a231c3b6b422f" /><Relationship Type="http://schemas.openxmlformats.org/officeDocument/2006/relationships/theme" Target="/ppt/slideMasters/theme/theme1.xml" Id="R021cfe2f9b90438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b5a231c3b6b422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1fb448cfaa4c6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e662e3ff69413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1ae0c5867246c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288822e8c84ee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1adbce4000454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36c6ea799a453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50f3885a3d4fc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PROPELSKI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PROPELSKI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PROPELSKI INVEST AS ble etablert [år] og holder til i Revetal.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PROPELSKI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PROPELSKI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PROPELSKI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−10 834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329 449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2 566 237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4 962 167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PROPELSKI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HOV SIGURD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PROPELSKI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Grevlingstien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3174 Revetal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926 409 034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PROPELSKI INVEST AS</a:t>
            </a:r>
          </a:p>
        </p:txBody>
      </p:sp>
    </p:spTree>
  </p:cSld>
  <p:clrMapOvr>
    <a:masterClrMapping xmlns:a="http://schemas.openxmlformats.org/drawingml/2006/main"/>
  </p:clrMapOvr>
</p:sld>
</file>