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adb2eb52f34c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8916ecb65442d9"/>
  </p:sldMasterIdLst>
  <p:sldIdLst>
    <p:sldId xmlns:r="http://schemas.openxmlformats.org/officeDocument/2006/relationships" id="256" r:id="R46179df70f5c4d57"/>
    <p:sldId xmlns:r="http://schemas.openxmlformats.org/officeDocument/2006/relationships" id="257" r:id="Raba33ea40fb84fe5"/>
    <p:sldId xmlns:r="http://schemas.openxmlformats.org/officeDocument/2006/relationships" id="258" r:id="Rbd1655a1363d4f23"/>
    <p:sldId xmlns:r="http://schemas.openxmlformats.org/officeDocument/2006/relationships" id="259" r:id="R15b484aa42ac4c50"/>
    <p:sldId xmlns:r="http://schemas.openxmlformats.org/officeDocument/2006/relationships" id="260" r:id="R991bf87ad49f4253"/>
    <p:sldId xmlns:r="http://schemas.openxmlformats.org/officeDocument/2006/relationships" id="261" r:id="R104c7ccf923c47d3"/>
    <p:sldId xmlns:r="http://schemas.openxmlformats.org/officeDocument/2006/relationships" id="262" r:id="R3174df087c7846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8916ecb65442d9" /><Relationship Type="http://schemas.openxmlformats.org/officeDocument/2006/relationships/slide" Target="/ppt/slides/slide1.xml" Id="R46179df70f5c4d57" /><Relationship Type="http://schemas.openxmlformats.org/officeDocument/2006/relationships/slide" Target="/ppt/slides/slide2.xml" Id="Raba33ea40fb84fe5" /><Relationship Type="http://schemas.openxmlformats.org/officeDocument/2006/relationships/slide" Target="/ppt/slides/slide3.xml" Id="Rbd1655a1363d4f23" /><Relationship Type="http://schemas.openxmlformats.org/officeDocument/2006/relationships/slide" Target="/ppt/slides/slide4.xml" Id="R15b484aa42ac4c50" /><Relationship Type="http://schemas.openxmlformats.org/officeDocument/2006/relationships/slide" Target="/ppt/slides/slide5.xml" Id="R991bf87ad49f4253" /><Relationship Type="http://schemas.openxmlformats.org/officeDocument/2006/relationships/slide" Target="/ppt/slides/slide6.xml" Id="R104c7ccf923c47d3" /><Relationship Type="http://schemas.openxmlformats.org/officeDocument/2006/relationships/slide" Target="/ppt/slides/slide7.xml" Id="R3174df087c7846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98c1486ccb40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c6adc9efa4f0f" /><Relationship Type="http://schemas.openxmlformats.org/officeDocument/2006/relationships/theme" Target="/ppt/slideMasters/theme/theme1.xml" Id="R5f042069666f47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bc6adc9efa4f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c6494b0fd47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3817b75444f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e8ca435c74a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15027c7f545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0640378db4b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e3879cdb84a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ecbd204c641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IBALANSE REGNSKAP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IBALANSE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IBALANSE REGNSKAP &amp; RÅDGIVNING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IBALANSE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IBALANSE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IBALANSE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1 718 820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230 967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590 889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IBALANSE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MUNCH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HEIDI HASSING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IBALANSE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Langøykroken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1679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926 409 182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IBALANSE REGNSKAP &amp; RÅDGIVNING AS</a:t>
            </a:r>
          </a:p>
        </p:txBody>
      </p:sp>
    </p:spTree>
  </p:cSld>
  <p:clrMapOvr>
    <a:masterClrMapping xmlns:a="http://schemas.openxmlformats.org/drawingml/2006/main"/>
  </p:clrMapOvr>
</p:sld>
</file>