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c1495d3b6c47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32702beb7e46e8"/>
  </p:sldMasterIdLst>
  <p:sldIdLst>
    <p:sldId xmlns:r="http://schemas.openxmlformats.org/officeDocument/2006/relationships" id="256" r:id="Re522fe73e5864844"/>
    <p:sldId xmlns:r="http://schemas.openxmlformats.org/officeDocument/2006/relationships" id="257" r:id="Rdc0eb1b95b1b4005"/>
    <p:sldId xmlns:r="http://schemas.openxmlformats.org/officeDocument/2006/relationships" id="258" r:id="Rd9166ffc384f4c74"/>
    <p:sldId xmlns:r="http://schemas.openxmlformats.org/officeDocument/2006/relationships" id="259" r:id="Rf252530a154443a4"/>
    <p:sldId xmlns:r="http://schemas.openxmlformats.org/officeDocument/2006/relationships" id="260" r:id="Rb52b800ac2544107"/>
    <p:sldId xmlns:r="http://schemas.openxmlformats.org/officeDocument/2006/relationships" id="261" r:id="R2bddc70f6c2e4958"/>
    <p:sldId xmlns:r="http://schemas.openxmlformats.org/officeDocument/2006/relationships" id="262" r:id="R2808d2acfe4041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2702beb7e46e8" /><Relationship Type="http://schemas.openxmlformats.org/officeDocument/2006/relationships/slide" Target="/ppt/slides/slide1.xml" Id="Re522fe73e5864844" /><Relationship Type="http://schemas.openxmlformats.org/officeDocument/2006/relationships/slide" Target="/ppt/slides/slide2.xml" Id="Rdc0eb1b95b1b4005" /><Relationship Type="http://schemas.openxmlformats.org/officeDocument/2006/relationships/slide" Target="/ppt/slides/slide3.xml" Id="Rd9166ffc384f4c74" /><Relationship Type="http://schemas.openxmlformats.org/officeDocument/2006/relationships/slide" Target="/ppt/slides/slide4.xml" Id="Rf252530a154443a4" /><Relationship Type="http://schemas.openxmlformats.org/officeDocument/2006/relationships/slide" Target="/ppt/slides/slide5.xml" Id="Rb52b800ac2544107" /><Relationship Type="http://schemas.openxmlformats.org/officeDocument/2006/relationships/slide" Target="/ppt/slides/slide6.xml" Id="R2bddc70f6c2e4958" /><Relationship Type="http://schemas.openxmlformats.org/officeDocument/2006/relationships/slide" Target="/ppt/slides/slide7.xml" Id="R2808d2acfe4041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7b09b1f0d47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637e885304e49" /><Relationship Type="http://schemas.openxmlformats.org/officeDocument/2006/relationships/theme" Target="/ppt/slideMasters/theme/theme1.xml" Id="Rba8e1c0eba9c42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f637e885304e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44e09e03944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b1d0054b840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fad53f94045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9e31ec28341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97159865a48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d4126717f41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ccecab37e40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STUBSON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STUBSON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STUBSON AS ble etablert [år] og holder til i Gimse.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STUBSON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STUBSON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STUBSON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38 089 689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3 720 018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2 893 503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5 782 303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12 524 396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STUBSON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STUBSJØEN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STUBSON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Klemmets veg 146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7227 Gimse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926 416 995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STUBSON AS</a:t>
            </a:r>
          </a:p>
        </p:txBody>
      </p:sp>
    </p:spTree>
  </p:cSld>
  <p:clrMapOvr>
    <a:masterClrMapping xmlns:a="http://schemas.openxmlformats.org/drawingml/2006/main"/>
  </p:clrMapOvr>
</p:sld>
</file>