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8d35308fa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7c48d44634d5c"/>
  </p:sldMasterIdLst>
  <p:sldIdLst>
    <p:sldId xmlns:r="http://schemas.openxmlformats.org/officeDocument/2006/relationships" id="256" r:id="R85c4f58bcce941b8"/>
    <p:sldId xmlns:r="http://schemas.openxmlformats.org/officeDocument/2006/relationships" id="257" r:id="R7ac393e8ceda498b"/>
    <p:sldId xmlns:r="http://schemas.openxmlformats.org/officeDocument/2006/relationships" id="258" r:id="Rea08022dd5534413"/>
    <p:sldId xmlns:r="http://schemas.openxmlformats.org/officeDocument/2006/relationships" id="259" r:id="Rbbd6dded943d43d3"/>
    <p:sldId xmlns:r="http://schemas.openxmlformats.org/officeDocument/2006/relationships" id="260" r:id="R619380b5e2594396"/>
    <p:sldId xmlns:r="http://schemas.openxmlformats.org/officeDocument/2006/relationships" id="261" r:id="R4fb7e2596bd44a16"/>
    <p:sldId xmlns:r="http://schemas.openxmlformats.org/officeDocument/2006/relationships" id="262" r:id="R60c2c3c618af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7c48d44634d5c" /><Relationship Type="http://schemas.openxmlformats.org/officeDocument/2006/relationships/slide" Target="/ppt/slides/slide1.xml" Id="R85c4f58bcce941b8" /><Relationship Type="http://schemas.openxmlformats.org/officeDocument/2006/relationships/slide" Target="/ppt/slides/slide2.xml" Id="R7ac393e8ceda498b" /><Relationship Type="http://schemas.openxmlformats.org/officeDocument/2006/relationships/slide" Target="/ppt/slides/slide3.xml" Id="Rea08022dd5534413" /><Relationship Type="http://schemas.openxmlformats.org/officeDocument/2006/relationships/slide" Target="/ppt/slides/slide4.xml" Id="Rbbd6dded943d43d3" /><Relationship Type="http://schemas.openxmlformats.org/officeDocument/2006/relationships/slide" Target="/ppt/slides/slide5.xml" Id="R619380b5e2594396" /><Relationship Type="http://schemas.openxmlformats.org/officeDocument/2006/relationships/slide" Target="/ppt/slides/slide6.xml" Id="R4fb7e2596bd44a16" /><Relationship Type="http://schemas.openxmlformats.org/officeDocument/2006/relationships/slide" Target="/ppt/slides/slide7.xml" Id="R60c2c3c618af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4c60e283d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23381eb744ec" /><Relationship Type="http://schemas.openxmlformats.org/officeDocument/2006/relationships/theme" Target="/ppt/slideMasters/theme/theme1.xml" Id="Rf909bd70a24b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f23381eb7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e35dd4b1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d113d286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ad3b52e8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9a35e32a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6047321e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16baf9db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e82a3886f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RAGNAR NORDVIK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53 779 842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54 664 322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NORDVIK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Nordvik, Elvegata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RAGNAR NORDVIK HOLDING AS</a:t>
            </a:r>
          </a:p>
        </p:txBody>
      </p:sp>
    </p:spTree>
  </p:cSld>
  <p:clrMapOvr>
    <a:masterClrMapping xmlns:a="http://schemas.openxmlformats.org/drawingml/2006/main"/>
  </p:clrMapOvr>
</p:sld>
</file>