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d94fae287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875be26cc9472e"/>
  </p:sldMasterIdLst>
  <p:sldIdLst>
    <p:sldId xmlns:r="http://schemas.openxmlformats.org/officeDocument/2006/relationships" id="256" r:id="Rb10cc82c239f4018"/>
    <p:sldId xmlns:r="http://schemas.openxmlformats.org/officeDocument/2006/relationships" id="257" r:id="Rc0eac1b0a4ae444b"/>
    <p:sldId xmlns:r="http://schemas.openxmlformats.org/officeDocument/2006/relationships" id="258" r:id="R8d2827136c094606"/>
    <p:sldId xmlns:r="http://schemas.openxmlformats.org/officeDocument/2006/relationships" id="259" r:id="Ra44151b40b544588"/>
    <p:sldId xmlns:r="http://schemas.openxmlformats.org/officeDocument/2006/relationships" id="260" r:id="R929ccd13c10544f6"/>
    <p:sldId xmlns:r="http://schemas.openxmlformats.org/officeDocument/2006/relationships" id="261" r:id="Rd288dc382598444b"/>
    <p:sldId xmlns:r="http://schemas.openxmlformats.org/officeDocument/2006/relationships" id="262" r:id="R1d6170725958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875be26cc9472e" /><Relationship Type="http://schemas.openxmlformats.org/officeDocument/2006/relationships/slide" Target="/ppt/slides/slide1.xml" Id="Rb10cc82c239f4018" /><Relationship Type="http://schemas.openxmlformats.org/officeDocument/2006/relationships/slide" Target="/ppt/slides/slide2.xml" Id="Rc0eac1b0a4ae444b" /><Relationship Type="http://schemas.openxmlformats.org/officeDocument/2006/relationships/slide" Target="/ppt/slides/slide3.xml" Id="R8d2827136c094606" /><Relationship Type="http://schemas.openxmlformats.org/officeDocument/2006/relationships/slide" Target="/ppt/slides/slide4.xml" Id="Ra44151b40b544588" /><Relationship Type="http://schemas.openxmlformats.org/officeDocument/2006/relationships/slide" Target="/ppt/slides/slide5.xml" Id="R929ccd13c10544f6" /><Relationship Type="http://schemas.openxmlformats.org/officeDocument/2006/relationships/slide" Target="/ppt/slides/slide6.xml" Id="Rd288dc382598444b" /><Relationship Type="http://schemas.openxmlformats.org/officeDocument/2006/relationships/slide" Target="/ppt/slides/slide7.xml" Id="R1d6170725958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ff016d6e8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ca7f9ee4b4a1a" /><Relationship Type="http://schemas.openxmlformats.org/officeDocument/2006/relationships/theme" Target="/ppt/slideMasters/theme/theme1.xml" Id="Rda5d136dd693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ca7f9ee4b4a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3f262743e4b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4c9890fd4f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1b5f0032f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37345e686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f9168f2d24e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088d7fc9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83145afdc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JMU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JMU CAPITAL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MÜLLER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Nordåstræet 85A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5235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926 417 657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JMU CAPITAL AS</a:t>
            </a:r>
          </a:p>
        </p:txBody>
      </p:sp>
    </p:spTree>
  </p:cSld>
  <p:clrMapOvr>
    <a:masterClrMapping xmlns:a="http://schemas.openxmlformats.org/drawingml/2006/main"/>
  </p:clrMapOvr>
</p:sld>
</file>