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bad3cd9f5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49e06f3ff427c"/>
  </p:sldMasterIdLst>
  <p:sldIdLst>
    <p:sldId xmlns:r="http://schemas.openxmlformats.org/officeDocument/2006/relationships" id="256" r:id="R75fbcaca0815470d"/>
    <p:sldId xmlns:r="http://schemas.openxmlformats.org/officeDocument/2006/relationships" id="257" r:id="Rb66efb05032e4957"/>
    <p:sldId xmlns:r="http://schemas.openxmlformats.org/officeDocument/2006/relationships" id="258" r:id="R09580be406ce463a"/>
    <p:sldId xmlns:r="http://schemas.openxmlformats.org/officeDocument/2006/relationships" id="259" r:id="R354deab6ff36436a"/>
    <p:sldId xmlns:r="http://schemas.openxmlformats.org/officeDocument/2006/relationships" id="260" r:id="Ra32de87d1f0c4b8a"/>
    <p:sldId xmlns:r="http://schemas.openxmlformats.org/officeDocument/2006/relationships" id="261" r:id="Ra3c4929efb24498a"/>
    <p:sldId xmlns:r="http://schemas.openxmlformats.org/officeDocument/2006/relationships" id="262" r:id="R2b8050b35036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49e06f3ff427c" /><Relationship Type="http://schemas.openxmlformats.org/officeDocument/2006/relationships/slide" Target="/ppt/slides/slide1.xml" Id="R75fbcaca0815470d" /><Relationship Type="http://schemas.openxmlformats.org/officeDocument/2006/relationships/slide" Target="/ppt/slides/slide2.xml" Id="Rb66efb05032e4957" /><Relationship Type="http://schemas.openxmlformats.org/officeDocument/2006/relationships/slide" Target="/ppt/slides/slide3.xml" Id="R09580be406ce463a" /><Relationship Type="http://schemas.openxmlformats.org/officeDocument/2006/relationships/slide" Target="/ppt/slides/slide4.xml" Id="R354deab6ff36436a" /><Relationship Type="http://schemas.openxmlformats.org/officeDocument/2006/relationships/slide" Target="/ppt/slides/slide5.xml" Id="Ra32de87d1f0c4b8a" /><Relationship Type="http://schemas.openxmlformats.org/officeDocument/2006/relationships/slide" Target="/ppt/slides/slide6.xml" Id="Ra3c4929efb24498a" /><Relationship Type="http://schemas.openxmlformats.org/officeDocument/2006/relationships/slide" Target="/ppt/slides/slide7.xml" Id="R2b8050b35036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b7a24f50a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c7006858f4f54" /><Relationship Type="http://schemas.openxmlformats.org/officeDocument/2006/relationships/theme" Target="/ppt/slideMasters/theme/theme1.xml" Id="R66741f9d9140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c7006858f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9eefd14e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3b3657a33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356ef4a6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9dbf2660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a4d7d1231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edd250f2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04e000f3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BLÅBERG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2 625 120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LOVEN STEINAR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Helabrotet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926 419 757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BLÅBERG AS</a:t>
            </a:r>
          </a:p>
        </p:txBody>
      </p:sp>
    </p:spTree>
  </p:cSld>
  <p:clrMapOvr>
    <a:masterClrMapping xmlns:a="http://schemas.openxmlformats.org/drawingml/2006/main"/>
  </p:clrMapOvr>
</p:sld>
</file>