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8516d3f49c4f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3b7468c307469b"/>
  </p:sldMasterIdLst>
  <p:sldIdLst>
    <p:sldId xmlns:r="http://schemas.openxmlformats.org/officeDocument/2006/relationships" id="256" r:id="R839c0d71c83c4559"/>
    <p:sldId xmlns:r="http://schemas.openxmlformats.org/officeDocument/2006/relationships" id="257" r:id="R92cb811a5fb6426c"/>
    <p:sldId xmlns:r="http://schemas.openxmlformats.org/officeDocument/2006/relationships" id="258" r:id="Rfa2a5003d1af44dc"/>
    <p:sldId xmlns:r="http://schemas.openxmlformats.org/officeDocument/2006/relationships" id="259" r:id="R5a0b85f92146471a"/>
    <p:sldId xmlns:r="http://schemas.openxmlformats.org/officeDocument/2006/relationships" id="260" r:id="R41177442c0894a32"/>
    <p:sldId xmlns:r="http://schemas.openxmlformats.org/officeDocument/2006/relationships" id="261" r:id="Rf5965cc1fef34244"/>
    <p:sldId xmlns:r="http://schemas.openxmlformats.org/officeDocument/2006/relationships" id="262" r:id="Ra32b1c65155040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b7468c307469b" /><Relationship Type="http://schemas.openxmlformats.org/officeDocument/2006/relationships/slide" Target="/ppt/slides/slide1.xml" Id="R839c0d71c83c4559" /><Relationship Type="http://schemas.openxmlformats.org/officeDocument/2006/relationships/slide" Target="/ppt/slides/slide2.xml" Id="R92cb811a5fb6426c" /><Relationship Type="http://schemas.openxmlformats.org/officeDocument/2006/relationships/slide" Target="/ppt/slides/slide3.xml" Id="Rfa2a5003d1af44dc" /><Relationship Type="http://schemas.openxmlformats.org/officeDocument/2006/relationships/slide" Target="/ppt/slides/slide4.xml" Id="R5a0b85f92146471a" /><Relationship Type="http://schemas.openxmlformats.org/officeDocument/2006/relationships/slide" Target="/ppt/slides/slide5.xml" Id="R41177442c0894a32" /><Relationship Type="http://schemas.openxmlformats.org/officeDocument/2006/relationships/slide" Target="/ppt/slides/slide6.xml" Id="Rf5965cc1fef34244" /><Relationship Type="http://schemas.openxmlformats.org/officeDocument/2006/relationships/slide" Target="/ppt/slides/slide7.xml" Id="Ra32b1c65155040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7e2e4526c45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05053e0dd497e" /><Relationship Type="http://schemas.openxmlformats.org/officeDocument/2006/relationships/theme" Target="/ppt/slideMasters/theme/theme1.xml" Id="R26ced3c68ae04f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d05053e0dd49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a6cf541d540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503a25f6040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d6193f14442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869a656bd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3e999a44b4c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8b70365144e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3cd764e6b4c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GJELSETH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GJELSETH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GJELSETH MASKIN AS ble etablert [år] og holder til i Inndyr.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GJELSETH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GJELSETH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GJELSETH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22 461 324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1 011 692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6 387 785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GJELSETH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GJELSETH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Sørfinnsetveien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8140 Inndyr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926 424 963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GJELSETH MASKIN AS</a:t>
            </a:r>
          </a:p>
        </p:txBody>
      </p:sp>
    </p:spTree>
  </p:cSld>
  <p:clrMapOvr>
    <a:masterClrMapping xmlns:a="http://schemas.openxmlformats.org/drawingml/2006/main"/>
  </p:clrMapOvr>
</p:sld>
</file>