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95ef4277b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32063e025494b"/>
  </p:sldMasterIdLst>
  <p:sldIdLst>
    <p:sldId xmlns:r="http://schemas.openxmlformats.org/officeDocument/2006/relationships" id="256" r:id="R908ebd9c2fd04d94"/>
    <p:sldId xmlns:r="http://schemas.openxmlformats.org/officeDocument/2006/relationships" id="257" r:id="R32034865ac304c5e"/>
    <p:sldId xmlns:r="http://schemas.openxmlformats.org/officeDocument/2006/relationships" id="258" r:id="Racceb02f05454731"/>
    <p:sldId xmlns:r="http://schemas.openxmlformats.org/officeDocument/2006/relationships" id="259" r:id="Reed0ed7947c147f2"/>
    <p:sldId xmlns:r="http://schemas.openxmlformats.org/officeDocument/2006/relationships" id="260" r:id="R8e923797a6a54c42"/>
    <p:sldId xmlns:r="http://schemas.openxmlformats.org/officeDocument/2006/relationships" id="261" r:id="R72e2e4774eef4b6e"/>
    <p:sldId xmlns:r="http://schemas.openxmlformats.org/officeDocument/2006/relationships" id="262" r:id="R2ee7126c0ab0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32063e025494b" /><Relationship Type="http://schemas.openxmlformats.org/officeDocument/2006/relationships/slide" Target="/ppt/slides/slide1.xml" Id="R908ebd9c2fd04d94" /><Relationship Type="http://schemas.openxmlformats.org/officeDocument/2006/relationships/slide" Target="/ppt/slides/slide2.xml" Id="R32034865ac304c5e" /><Relationship Type="http://schemas.openxmlformats.org/officeDocument/2006/relationships/slide" Target="/ppt/slides/slide3.xml" Id="Racceb02f05454731" /><Relationship Type="http://schemas.openxmlformats.org/officeDocument/2006/relationships/slide" Target="/ppt/slides/slide4.xml" Id="Reed0ed7947c147f2" /><Relationship Type="http://schemas.openxmlformats.org/officeDocument/2006/relationships/slide" Target="/ppt/slides/slide5.xml" Id="R8e923797a6a54c42" /><Relationship Type="http://schemas.openxmlformats.org/officeDocument/2006/relationships/slide" Target="/ppt/slides/slide6.xml" Id="R72e2e4774eef4b6e" /><Relationship Type="http://schemas.openxmlformats.org/officeDocument/2006/relationships/slide" Target="/ppt/slides/slide7.xml" Id="R2ee7126c0ab0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872c20003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6e3289f954aa8" /><Relationship Type="http://schemas.openxmlformats.org/officeDocument/2006/relationships/theme" Target="/ppt/slideMasters/theme/theme1.xml" Id="R04596cb580f4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6e3289f95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b9d7d658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d3c836fb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4a4645ef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adc69dd5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6f0f1592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27ce5aba8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f6c92701d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LUNDVOLL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 SERVICE AS ble etablert [år] og holder til i Lyngseidet.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724 870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LUNDVOLL JOHN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Lyngenfjordveien 589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926 425 781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LUNDVOLL SERVICE AS</a:t>
            </a:r>
          </a:p>
        </p:txBody>
      </p:sp>
    </p:spTree>
  </p:cSld>
  <p:clrMapOvr>
    <a:masterClrMapping xmlns:a="http://schemas.openxmlformats.org/drawingml/2006/main"/>
  </p:clrMapOvr>
</p:sld>
</file>