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df88bae03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0ac7504944821"/>
  </p:sldMasterIdLst>
  <p:sldIdLst>
    <p:sldId xmlns:r="http://schemas.openxmlformats.org/officeDocument/2006/relationships" id="256" r:id="R90022851dd1e4415"/>
    <p:sldId xmlns:r="http://schemas.openxmlformats.org/officeDocument/2006/relationships" id="257" r:id="R4f3184d1285e470b"/>
    <p:sldId xmlns:r="http://schemas.openxmlformats.org/officeDocument/2006/relationships" id="258" r:id="Rc31f969acfba4295"/>
    <p:sldId xmlns:r="http://schemas.openxmlformats.org/officeDocument/2006/relationships" id="259" r:id="R9db2b36b752d4f6e"/>
    <p:sldId xmlns:r="http://schemas.openxmlformats.org/officeDocument/2006/relationships" id="260" r:id="Ra7d3df153ce4440e"/>
    <p:sldId xmlns:r="http://schemas.openxmlformats.org/officeDocument/2006/relationships" id="261" r:id="R04734af9fb864da0"/>
    <p:sldId xmlns:r="http://schemas.openxmlformats.org/officeDocument/2006/relationships" id="262" r:id="R59fadb99e147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0ac7504944821" /><Relationship Type="http://schemas.openxmlformats.org/officeDocument/2006/relationships/slide" Target="/ppt/slides/slide1.xml" Id="R90022851dd1e4415" /><Relationship Type="http://schemas.openxmlformats.org/officeDocument/2006/relationships/slide" Target="/ppt/slides/slide2.xml" Id="R4f3184d1285e470b" /><Relationship Type="http://schemas.openxmlformats.org/officeDocument/2006/relationships/slide" Target="/ppt/slides/slide3.xml" Id="Rc31f969acfba4295" /><Relationship Type="http://schemas.openxmlformats.org/officeDocument/2006/relationships/slide" Target="/ppt/slides/slide4.xml" Id="R9db2b36b752d4f6e" /><Relationship Type="http://schemas.openxmlformats.org/officeDocument/2006/relationships/slide" Target="/ppt/slides/slide5.xml" Id="Ra7d3df153ce4440e" /><Relationship Type="http://schemas.openxmlformats.org/officeDocument/2006/relationships/slide" Target="/ppt/slides/slide6.xml" Id="R04734af9fb864da0" /><Relationship Type="http://schemas.openxmlformats.org/officeDocument/2006/relationships/slide" Target="/ppt/slides/slide7.xml" Id="R59fadb99e147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77e94ef87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9302183f475e" /><Relationship Type="http://schemas.openxmlformats.org/officeDocument/2006/relationships/theme" Target="/ppt/slideMasters/theme/theme1.xml" Id="Rdd74cbae60e5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19302183f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84784ffe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b4c440b7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ddca348f8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72e4828b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2870c09a7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721e90694e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606eda67f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ØKONOMI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2 660 798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 MERETE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DEGERDALEN LINN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Næringssenter, Seterstøavegen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merete@asvikar.no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926 425 854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ØKONOMI AS</a:t>
            </a:r>
          </a:p>
        </p:txBody>
      </p:sp>
    </p:spTree>
  </p:cSld>
  <p:clrMapOvr>
    <a:masterClrMapping xmlns:a="http://schemas.openxmlformats.org/drawingml/2006/main"/>
  </p:clrMapOvr>
</p:sld>
</file>