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8703e0453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12f7c81044f3e"/>
  </p:sldMasterIdLst>
  <p:sldIdLst>
    <p:sldId xmlns:r="http://schemas.openxmlformats.org/officeDocument/2006/relationships" id="256" r:id="Ra94afb75fa92461d"/>
    <p:sldId xmlns:r="http://schemas.openxmlformats.org/officeDocument/2006/relationships" id="257" r:id="R2813994c0a54465e"/>
    <p:sldId xmlns:r="http://schemas.openxmlformats.org/officeDocument/2006/relationships" id="258" r:id="R715dd7395b024111"/>
    <p:sldId xmlns:r="http://schemas.openxmlformats.org/officeDocument/2006/relationships" id="259" r:id="R494fe2d65106453e"/>
    <p:sldId xmlns:r="http://schemas.openxmlformats.org/officeDocument/2006/relationships" id="260" r:id="R88497d10e0164d35"/>
    <p:sldId xmlns:r="http://schemas.openxmlformats.org/officeDocument/2006/relationships" id="261" r:id="Re0bdb2145485441f"/>
    <p:sldId xmlns:r="http://schemas.openxmlformats.org/officeDocument/2006/relationships" id="262" r:id="R50a520e4c19c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12f7c81044f3e" /><Relationship Type="http://schemas.openxmlformats.org/officeDocument/2006/relationships/slide" Target="/ppt/slides/slide1.xml" Id="Ra94afb75fa92461d" /><Relationship Type="http://schemas.openxmlformats.org/officeDocument/2006/relationships/slide" Target="/ppt/slides/slide2.xml" Id="R2813994c0a54465e" /><Relationship Type="http://schemas.openxmlformats.org/officeDocument/2006/relationships/slide" Target="/ppt/slides/slide3.xml" Id="R715dd7395b024111" /><Relationship Type="http://schemas.openxmlformats.org/officeDocument/2006/relationships/slide" Target="/ppt/slides/slide4.xml" Id="R494fe2d65106453e" /><Relationship Type="http://schemas.openxmlformats.org/officeDocument/2006/relationships/slide" Target="/ppt/slides/slide5.xml" Id="R88497d10e0164d35" /><Relationship Type="http://schemas.openxmlformats.org/officeDocument/2006/relationships/slide" Target="/ppt/slides/slide6.xml" Id="Re0bdb2145485441f" /><Relationship Type="http://schemas.openxmlformats.org/officeDocument/2006/relationships/slide" Target="/ppt/slides/slide7.xml" Id="R50a520e4c19c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49531cabd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685fb37c46f7" /><Relationship Type="http://schemas.openxmlformats.org/officeDocument/2006/relationships/theme" Target="/ppt/slideMasters/theme/theme1.xml" Id="Re6d34de8c1ea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9685fb37c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5663f558e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b7839a25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73975cbe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957040ad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0f00ba45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b426259a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5d90a5dd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NITROGLYCERIN COMPAGNIET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NITROGLYCERIN COMPAGNIET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MEJDELL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Mejdell, Niels Juels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926 430 602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