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fe2a85cdad42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9ca186d724dda"/>
  </p:sldMasterIdLst>
  <p:sldIdLst>
    <p:sldId xmlns:r="http://schemas.openxmlformats.org/officeDocument/2006/relationships" id="256" r:id="Reb3f3c8893e54c22"/>
    <p:sldId xmlns:r="http://schemas.openxmlformats.org/officeDocument/2006/relationships" id="257" r:id="R2a496fbf95224fad"/>
    <p:sldId xmlns:r="http://schemas.openxmlformats.org/officeDocument/2006/relationships" id="258" r:id="R7d2e48df3fe24f07"/>
    <p:sldId xmlns:r="http://schemas.openxmlformats.org/officeDocument/2006/relationships" id="259" r:id="Rdb598855f52e4855"/>
    <p:sldId xmlns:r="http://schemas.openxmlformats.org/officeDocument/2006/relationships" id="260" r:id="R77d90821e9184c95"/>
    <p:sldId xmlns:r="http://schemas.openxmlformats.org/officeDocument/2006/relationships" id="261" r:id="R898f0adf15e84da4"/>
    <p:sldId xmlns:r="http://schemas.openxmlformats.org/officeDocument/2006/relationships" id="262" r:id="Rf4700bb89cbb47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9ca186d724dda" /><Relationship Type="http://schemas.openxmlformats.org/officeDocument/2006/relationships/slide" Target="/ppt/slides/slide1.xml" Id="Reb3f3c8893e54c22" /><Relationship Type="http://schemas.openxmlformats.org/officeDocument/2006/relationships/slide" Target="/ppt/slides/slide2.xml" Id="R2a496fbf95224fad" /><Relationship Type="http://schemas.openxmlformats.org/officeDocument/2006/relationships/slide" Target="/ppt/slides/slide3.xml" Id="R7d2e48df3fe24f07" /><Relationship Type="http://schemas.openxmlformats.org/officeDocument/2006/relationships/slide" Target="/ppt/slides/slide4.xml" Id="Rdb598855f52e4855" /><Relationship Type="http://schemas.openxmlformats.org/officeDocument/2006/relationships/slide" Target="/ppt/slides/slide5.xml" Id="R77d90821e9184c95" /><Relationship Type="http://schemas.openxmlformats.org/officeDocument/2006/relationships/slide" Target="/ppt/slides/slide6.xml" Id="R898f0adf15e84da4" /><Relationship Type="http://schemas.openxmlformats.org/officeDocument/2006/relationships/slide" Target="/ppt/slides/slide7.xml" Id="Rf4700bb89cbb47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2e76879b34e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ae23068464bb4" /><Relationship Type="http://schemas.openxmlformats.org/officeDocument/2006/relationships/theme" Target="/ppt/slideMasters/theme/theme1.xml" Id="R1bb54d19370e45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eae23068464b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0b6154851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4b00795e141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b17dd093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34da7a03c48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503634bd145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e69992e9642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c99eeb2b3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NYGAARD INVESTING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 INVESTING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2 226 734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5 166 971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7 603 842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Kvernevikveien 332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926 432 923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