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697540ff0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f3d8ea49145a6"/>
  </p:sldMasterIdLst>
  <p:sldIdLst>
    <p:sldId xmlns:r="http://schemas.openxmlformats.org/officeDocument/2006/relationships" id="256" r:id="R3f5a81f6b6914e1c"/>
    <p:sldId xmlns:r="http://schemas.openxmlformats.org/officeDocument/2006/relationships" id="257" r:id="R0e657c0ae8a74430"/>
    <p:sldId xmlns:r="http://schemas.openxmlformats.org/officeDocument/2006/relationships" id="258" r:id="R726680963d2441e7"/>
    <p:sldId xmlns:r="http://schemas.openxmlformats.org/officeDocument/2006/relationships" id="259" r:id="R1bc1ad9612464078"/>
    <p:sldId xmlns:r="http://schemas.openxmlformats.org/officeDocument/2006/relationships" id="260" r:id="R0b9287b33fa74bfd"/>
    <p:sldId xmlns:r="http://schemas.openxmlformats.org/officeDocument/2006/relationships" id="261" r:id="R66a9744cc3064228"/>
    <p:sldId xmlns:r="http://schemas.openxmlformats.org/officeDocument/2006/relationships" id="262" r:id="R8d610aac2371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f3d8ea49145a6" /><Relationship Type="http://schemas.openxmlformats.org/officeDocument/2006/relationships/slide" Target="/ppt/slides/slide1.xml" Id="R3f5a81f6b6914e1c" /><Relationship Type="http://schemas.openxmlformats.org/officeDocument/2006/relationships/slide" Target="/ppt/slides/slide2.xml" Id="R0e657c0ae8a74430" /><Relationship Type="http://schemas.openxmlformats.org/officeDocument/2006/relationships/slide" Target="/ppt/slides/slide3.xml" Id="R726680963d2441e7" /><Relationship Type="http://schemas.openxmlformats.org/officeDocument/2006/relationships/slide" Target="/ppt/slides/slide4.xml" Id="R1bc1ad9612464078" /><Relationship Type="http://schemas.openxmlformats.org/officeDocument/2006/relationships/slide" Target="/ppt/slides/slide5.xml" Id="R0b9287b33fa74bfd" /><Relationship Type="http://schemas.openxmlformats.org/officeDocument/2006/relationships/slide" Target="/ppt/slides/slide6.xml" Id="R66a9744cc3064228" /><Relationship Type="http://schemas.openxmlformats.org/officeDocument/2006/relationships/slide" Target="/ppt/slides/slide7.xml" Id="R8d610aac2371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47b6316b7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bd7c878404222" /><Relationship Type="http://schemas.openxmlformats.org/officeDocument/2006/relationships/theme" Target="/ppt/slideMasters/theme/theme1.xml" Id="Rb16d585c4add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bd7c87840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b76cb739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dff2750a9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6cbd06f27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ab304e73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20f286d38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f73c8411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b1416470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META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META LANDSKAP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MUNKEBYE ERIK MYHR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info@metalandskap.no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www.metalandskap.no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 LANDSKAP AS</a:t>
            </a:r>
          </a:p>
        </p:txBody>
      </p:sp>
    </p:spTree>
  </p:cSld>
  <p:clrMapOvr>
    <a:masterClrMapping xmlns:a="http://schemas.openxmlformats.org/drawingml/2006/main"/>
  </p:clrMapOvr>
</p:sld>
</file>