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40bdaa32f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1470083e941bc"/>
  </p:sldMasterIdLst>
  <p:sldIdLst>
    <p:sldId xmlns:r="http://schemas.openxmlformats.org/officeDocument/2006/relationships" id="256" r:id="R6dcb786d59ee48bb"/>
    <p:sldId xmlns:r="http://schemas.openxmlformats.org/officeDocument/2006/relationships" id="257" r:id="R785ec23f2f0246b4"/>
    <p:sldId xmlns:r="http://schemas.openxmlformats.org/officeDocument/2006/relationships" id="258" r:id="Rb0b5500f149445c6"/>
    <p:sldId xmlns:r="http://schemas.openxmlformats.org/officeDocument/2006/relationships" id="259" r:id="R138d7a9e1f0f4871"/>
    <p:sldId xmlns:r="http://schemas.openxmlformats.org/officeDocument/2006/relationships" id="260" r:id="Ra4feccc675964503"/>
    <p:sldId xmlns:r="http://schemas.openxmlformats.org/officeDocument/2006/relationships" id="261" r:id="Rcd39c26fd3da400f"/>
    <p:sldId xmlns:r="http://schemas.openxmlformats.org/officeDocument/2006/relationships" id="262" r:id="R7fd89a9ff6fb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1470083e941bc" /><Relationship Type="http://schemas.openxmlformats.org/officeDocument/2006/relationships/slide" Target="/ppt/slides/slide1.xml" Id="R6dcb786d59ee48bb" /><Relationship Type="http://schemas.openxmlformats.org/officeDocument/2006/relationships/slide" Target="/ppt/slides/slide2.xml" Id="R785ec23f2f0246b4" /><Relationship Type="http://schemas.openxmlformats.org/officeDocument/2006/relationships/slide" Target="/ppt/slides/slide3.xml" Id="Rb0b5500f149445c6" /><Relationship Type="http://schemas.openxmlformats.org/officeDocument/2006/relationships/slide" Target="/ppt/slides/slide4.xml" Id="R138d7a9e1f0f4871" /><Relationship Type="http://schemas.openxmlformats.org/officeDocument/2006/relationships/slide" Target="/ppt/slides/slide5.xml" Id="Ra4feccc675964503" /><Relationship Type="http://schemas.openxmlformats.org/officeDocument/2006/relationships/slide" Target="/ppt/slides/slide6.xml" Id="Rcd39c26fd3da400f" /><Relationship Type="http://schemas.openxmlformats.org/officeDocument/2006/relationships/slide" Target="/ppt/slides/slide7.xml" Id="R7fd89a9ff6fb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516c07377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c8dbc51748f3" /><Relationship Type="http://schemas.openxmlformats.org/officeDocument/2006/relationships/theme" Target="/ppt/slideMasters/theme/theme1.xml" Id="Rd134c7e8e432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dc8dbc517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ae196d6a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f2537633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1deb0974f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1d5ffaad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5f38e5bee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b5693462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48d4ab56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49 919 156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HELVIG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926 433 342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HELVIG AS</a:t>
            </a:r>
          </a:p>
        </p:txBody>
      </p:sp>
    </p:spTree>
  </p:cSld>
  <p:clrMapOvr>
    <a:masterClrMapping xmlns:a="http://schemas.openxmlformats.org/drawingml/2006/main"/>
  </p:clrMapOvr>
</p:sld>
</file>