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fc46ce5dd94b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81ca900a7b4ec9"/>
  </p:sldMasterIdLst>
  <p:sldIdLst>
    <p:sldId xmlns:r="http://schemas.openxmlformats.org/officeDocument/2006/relationships" id="256" r:id="R13c059251cc54b26"/>
    <p:sldId xmlns:r="http://schemas.openxmlformats.org/officeDocument/2006/relationships" id="257" r:id="R948487e069bf4a64"/>
    <p:sldId xmlns:r="http://schemas.openxmlformats.org/officeDocument/2006/relationships" id="258" r:id="Rf9f79e216a474cd3"/>
    <p:sldId xmlns:r="http://schemas.openxmlformats.org/officeDocument/2006/relationships" id="259" r:id="Re9974c15ba5a41b1"/>
    <p:sldId xmlns:r="http://schemas.openxmlformats.org/officeDocument/2006/relationships" id="260" r:id="Rbf38108e4bab47c8"/>
    <p:sldId xmlns:r="http://schemas.openxmlformats.org/officeDocument/2006/relationships" id="261" r:id="Rf89cbc85b67b4617"/>
    <p:sldId xmlns:r="http://schemas.openxmlformats.org/officeDocument/2006/relationships" id="262" r:id="R336ba8530cec4a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81ca900a7b4ec9" /><Relationship Type="http://schemas.openxmlformats.org/officeDocument/2006/relationships/slide" Target="/ppt/slides/slide1.xml" Id="R13c059251cc54b26" /><Relationship Type="http://schemas.openxmlformats.org/officeDocument/2006/relationships/slide" Target="/ppt/slides/slide2.xml" Id="R948487e069bf4a64" /><Relationship Type="http://schemas.openxmlformats.org/officeDocument/2006/relationships/slide" Target="/ppt/slides/slide3.xml" Id="Rf9f79e216a474cd3" /><Relationship Type="http://schemas.openxmlformats.org/officeDocument/2006/relationships/slide" Target="/ppt/slides/slide4.xml" Id="Re9974c15ba5a41b1" /><Relationship Type="http://schemas.openxmlformats.org/officeDocument/2006/relationships/slide" Target="/ppt/slides/slide5.xml" Id="Rbf38108e4bab47c8" /><Relationship Type="http://schemas.openxmlformats.org/officeDocument/2006/relationships/slide" Target="/ppt/slides/slide6.xml" Id="Rf89cbc85b67b4617" /><Relationship Type="http://schemas.openxmlformats.org/officeDocument/2006/relationships/slide" Target="/ppt/slides/slide7.xml" Id="R336ba8530cec4a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6fa9672bb74f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930c09d3a4c64" /><Relationship Type="http://schemas.openxmlformats.org/officeDocument/2006/relationships/theme" Target="/ppt/slideMasters/theme/theme1.xml" Id="R794e14062c6b45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5930c09d3a4c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2f3ab501845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86a62be59047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f34b94bbc4d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91fc1c8c245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1727caa6b4a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c90bd1d704d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c06800e2d4b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SIMON H.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H.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610 312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49 920 875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49 920 875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SVENDSEN HELVIG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Olav Hanssens vei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926 433 385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SIMON H. AS</a:t>
            </a:r>
          </a:p>
        </p:txBody>
      </p:sp>
    </p:spTree>
  </p:cSld>
  <p:clrMapOvr>
    <a:masterClrMapping xmlns:a="http://schemas.openxmlformats.org/drawingml/2006/main"/>
  </p:clrMapOvr>
</p:sld>
</file>