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616634e61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18abf436844b6"/>
  </p:sldMasterIdLst>
  <p:sldIdLst>
    <p:sldId xmlns:r="http://schemas.openxmlformats.org/officeDocument/2006/relationships" id="256" r:id="R240968646d85422e"/>
    <p:sldId xmlns:r="http://schemas.openxmlformats.org/officeDocument/2006/relationships" id="257" r:id="Ra33d6ae7268e4a24"/>
    <p:sldId xmlns:r="http://schemas.openxmlformats.org/officeDocument/2006/relationships" id="258" r:id="R590b8607150246d6"/>
    <p:sldId xmlns:r="http://schemas.openxmlformats.org/officeDocument/2006/relationships" id="259" r:id="Rc77477b363654554"/>
    <p:sldId xmlns:r="http://schemas.openxmlformats.org/officeDocument/2006/relationships" id="260" r:id="R8940371d0b794684"/>
    <p:sldId xmlns:r="http://schemas.openxmlformats.org/officeDocument/2006/relationships" id="261" r:id="R295eca4756ca41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18abf436844b6" /><Relationship Type="http://schemas.openxmlformats.org/officeDocument/2006/relationships/slide" Target="/ppt/slides/slide1.xml" Id="R240968646d85422e" /><Relationship Type="http://schemas.openxmlformats.org/officeDocument/2006/relationships/slide" Target="/ppt/slides/slide2.xml" Id="Ra33d6ae7268e4a24" /><Relationship Type="http://schemas.openxmlformats.org/officeDocument/2006/relationships/slide" Target="/ppt/slides/slide3.xml" Id="R590b8607150246d6" /><Relationship Type="http://schemas.openxmlformats.org/officeDocument/2006/relationships/slide" Target="/ppt/slides/slide4.xml" Id="Rc77477b363654554" /><Relationship Type="http://schemas.openxmlformats.org/officeDocument/2006/relationships/slide" Target="/ppt/slides/slide5.xml" Id="R8940371d0b794684" /><Relationship Type="http://schemas.openxmlformats.org/officeDocument/2006/relationships/slide" Target="/ppt/slides/slide6.xml" Id="R295eca4756ca41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193e5a3c6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85be173c94c39" /><Relationship Type="http://schemas.openxmlformats.org/officeDocument/2006/relationships/theme" Target="/ppt/slideMasters/theme/theme1.xml" Id="R2f10e51e5e46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85be173c9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37920cbc8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d1fcc35648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cf4199347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69713d444e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2dc65937e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d9d958d4b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