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fa9034c8a4c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fe49f73e7f4c26"/>
  </p:sldMasterIdLst>
  <p:sldIdLst>
    <p:sldId xmlns:r="http://schemas.openxmlformats.org/officeDocument/2006/relationships" id="256" r:id="R6cc3f173e01440d2"/>
    <p:sldId xmlns:r="http://schemas.openxmlformats.org/officeDocument/2006/relationships" id="257" r:id="R4cf3d57a92484aed"/>
    <p:sldId xmlns:r="http://schemas.openxmlformats.org/officeDocument/2006/relationships" id="258" r:id="Raa496de71be04467"/>
    <p:sldId xmlns:r="http://schemas.openxmlformats.org/officeDocument/2006/relationships" id="259" r:id="Re5e9d58853204c7e"/>
    <p:sldId xmlns:r="http://schemas.openxmlformats.org/officeDocument/2006/relationships" id="260" r:id="Rc8547027c6124ed7"/>
    <p:sldId xmlns:r="http://schemas.openxmlformats.org/officeDocument/2006/relationships" id="261" r:id="R2761362343da4586"/>
    <p:sldId xmlns:r="http://schemas.openxmlformats.org/officeDocument/2006/relationships" id="262" r:id="R7a158d0cfce945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e49f73e7f4c26" /><Relationship Type="http://schemas.openxmlformats.org/officeDocument/2006/relationships/slide" Target="/ppt/slides/slide1.xml" Id="R6cc3f173e01440d2" /><Relationship Type="http://schemas.openxmlformats.org/officeDocument/2006/relationships/slide" Target="/ppt/slides/slide2.xml" Id="R4cf3d57a92484aed" /><Relationship Type="http://schemas.openxmlformats.org/officeDocument/2006/relationships/slide" Target="/ppt/slides/slide3.xml" Id="Raa496de71be04467" /><Relationship Type="http://schemas.openxmlformats.org/officeDocument/2006/relationships/slide" Target="/ppt/slides/slide4.xml" Id="Re5e9d58853204c7e" /><Relationship Type="http://schemas.openxmlformats.org/officeDocument/2006/relationships/slide" Target="/ppt/slides/slide5.xml" Id="Rc8547027c6124ed7" /><Relationship Type="http://schemas.openxmlformats.org/officeDocument/2006/relationships/slide" Target="/ppt/slides/slide6.xml" Id="R2761362343da4586" /><Relationship Type="http://schemas.openxmlformats.org/officeDocument/2006/relationships/slide" Target="/ppt/slides/slide7.xml" Id="R7a158d0cfce945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30c6a4e7a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1a7a72077472b" /><Relationship Type="http://schemas.openxmlformats.org/officeDocument/2006/relationships/theme" Target="/ppt/slideMasters/theme/theme1.xml" Id="Rf629a89316d643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11a7a7207747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3d8e217ec4b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f0e09702847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24c6a2b4d49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fa886a879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ce39d67c94c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712caa41e41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f78f6853d4e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