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b22e031d0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f430cffb34f18"/>
  </p:sldMasterIdLst>
  <p:sldIdLst>
    <p:sldId xmlns:r="http://schemas.openxmlformats.org/officeDocument/2006/relationships" id="256" r:id="R4bda88ef3eba4ca6"/>
    <p:sldId xmlns:r="http://schemas.openxmlformats.org/officeDocument/2006/relationships" id="257" r:id="Rbcb64ac48c654acf"/>
    <p:sldId xmlns:r="http://schemas.openxmlformats.org/officeDocument/2006/relationships" id="258" r:id="R102d91c15733402b"/>
    <p:sldId xmlns:r="http://schemas.openxmlformats.org/officeDocument/2006/relationships" id="259" r:id="Rbf106e0254014ee0"/>
    <p:sldId xmlns:r="http://schemas.openxmlformats.org/officeDocument/2006/relationships" id="260" r:id="R1847fdc1294b4ae5"/>
    <p:sldId xmlns:r="http://schemas.openxmlformats.org/officeDocument/2006/relationships" id="261" r:id="R5d964d662dd44192"/>
    <p:sldId xmlns:r="http://schemas.openxmlformats.org/officeDocument/2006/relationships" id="262" r:id="Re72230e1b242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f430cffb34f18" /><Relationship Type="http://schemas.openxmlformats.org/officeDocument/2006/relationships/slide" Target="/ppt/slides/slide1.xml" Id="R4bda88ef3eba4ca6" /><Relationship Type="http://schemas.openxmlformats.org/officeDocument/2006/relationships/slide" Target="/ppt/slides/slide2.xml" Id="Rbcb64ac48c654acf" /><Relationship Type="http://schemas.openxmlformats.org/officeDocument/2006/relationships/slide" Target="/ppt/slides/slide3.xml" Id="R102d91c15733402b" /><Relationship Type="http://schemas.openxmlformats.org/officeDocument/2006/relationships/slide" Target="/ppt/slides/slide4.xml" Id="Rbf106e0254014ee0" /><Relationship Type="http://schemas.openxmlformats.org/officeDocument/2006/relationships/slide" Target="/ppt/slides/slide5.xml" Id="R1847fdc1294b4ae5" /><Relationship Type="http://schemas.openxmlformats.org/officeDocument/2006/relationships/slide" Target="/ppt/slides/slide6.xml" Id="R5d964d662dd44192" /><Relationship Type="http://schemas.openxmlformats.org/officeDocument/2006/relationships/slide" Target="/ppt/slides/slide7.xml" Id="Re72230e1b242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a46dd4a11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96354576a4744" /><Relationship Type="http://schemas.openxmlformats.org/officeDocument/2006/relationships/theme" Target="/ppt/slideMasters/theme/theme1.xml" Id="R5edd279e11e2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96354576a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2f762a22c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35d0ccb2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7cfb521c7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7f8879083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9afecb78c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9163461f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9285d3b2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VARRE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VARRE HANS F GRINDHEIM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