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310a027c5842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9536a2d4a439d"/>
  </p:sldMasterIdLst>
  <p:sldIdLst>
    <p:sldId xmlns:r="http://schemas.openxmlformats.org/officeDocument/2006/relationships" id="256" r:id="Rdcd8408124694287"/>
    <p:sldId xmlns:r="http://schemas.openxmlformats.org/officeDocument/2006/relationships" id="257" r:id="R984be79827554647"/>
    <p:sldId xmlns:r="http://schemas.openxmlformats.org/officeDocument/2006/relationships" id="258" r:id="R9fa3c45e65424617"/>
    <p:sldId xmlns:r="http://schemas.openxmlformats.org/officeDocument/2006/relationships" id="259" r:id="R92925e6586944913"/>
    <p:sldId xmlns:r="http://schemas.openxmlformats.org/officeDocument/2006/relationships" id="260" r:id="Rb33029c98f4c4d34"/>
    <p:sldId xmlns:r="http://schemas.openxmlformats.org/officeDocument/2006/relationships" id="261" r:id="R1b94238f112941a7"/>
    <p:sldId xmlns:r="http://schemas.openxmlformats.org/officeDocument/2006/relationships" id="262" r:id="Re71b773bf45e48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9536a2d4a439d" /><Relationship Type="http://schemas.openxmlformats.org/officeDocument/2006/relationships/slide" Target="/ppt/slides/slide1.xml" Id="Rdcd8408124694287" /><Relationship Type="http://schemas.openxmlformats.org/officeDocument/2006/relationships/slide" Target="/ppt/slides/slide2.xml" Id="R984be79827554647" /><Relationship Type="http://schemas.openxmlformats.org/officeDocument/2006/relationships/slide" Target="/ppt/slides/slide3.xml" Id="R9fa3c45e65424617" /><Relationship Type="http://schemas.openxmlformats.org/officeDocument/2006/relationships/slide" Target="/ppt/slides/slide4.xml" Id="R92925e6586944913" /><Relationship Type="http://schemas.openxmlformats.org/officeDocument/2006/relationships/slide" Target="/ppt/slides/slide5.xml" Id="Rb33029c98f4c4d34" /><Relationship Type="http://schemas.openxmlformats.org/officeDocument/2006/relationships/slide" Target="/ppt/slides/slide6.xml" Id="R1b94238f112941a7" /><Relationship Type="http://schemas.openxmlformats.org/officeDocument/2006/relationships/slide" Target="/ppt/slides/slide7.xml" Id="Re71b773bf45e48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11d522032646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3ad9c49146cb" /><Relationship Type="http://schemas.openxmlformats.org/officeDocument/2006/relationships/theme" Target="/ppt/slideMasters/theme/theme1.xml" Id="R40e5188f3be548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f3ad9c49146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182fb93e4f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98ccc3f6b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f20f1826a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31712b99f41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18883d665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1164dbb614d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93cf4cae741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BEVERLAND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BEVERLAND AS ble etablert [år] og holder til i Skogbygda.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1 323 313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142 059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257 774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TEIEN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LIMBACH TEIEN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Skogbygdavegen 512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2164 Skogbygda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926 440 535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BEVERLAND AS</a:t>
            </a:r>
          </a:p>
        </p:txBody>
      </p:sp>
    </p:spTree>
  </p:cSld>
  <p:clrMapOvr>
    <a:masterClrMapping xmlns:a="http://schemas.openxmlformats.org/drawingml/2006/main"/>
  </p:clrMapOvr>
</p:sld>
</file>