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5189758b1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aef99ce1f4860"/>
  </p:sldMasterIdLst>
  <p:sldIdLst>
    <p:sldId xmlns:r="http://schemas.openxmlformats.org/officeDocument/2006/relationships" id="256" r:id="R29eca2705db3424b"/>
    <p:sldId xmlns:r="http://schemas.openxmlformats.org/officeDocument/2006/relationships" id="257" r:id="Rb7adecf706a24784"/>
    <p:sldId xmlns:r="http://schemas.openxmlformats.org/officeDocument/2006/relationships" id="258" r:id="R8136a85eb5cf49bf"/>
    <p:sldId xmlns:r="http://schemas.openxmlformats.org/officeDocument/2006/relationships" id="259" r:id="R8b6a78693939446d"/>
    <p:sldId xmlns:r="http://schemas.openxmlformats.org/officeDocument/2006/relationships" id="260" r:id="R20d197741f99438e"/>
    <p:sldId xmlns:r="http://schemas.openxmlformats.org/officeDocument/2006/relationships" id="261" r:id="R6c9c508f4f3f4861"/>
    <p:sldId xmlns:r="http://schemas.openxmlformats.org/officeDocument/2006/relationships" id="262" r:id="Rbdec4de6482b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aef99ce1f4860" /><Relationship Type="http://schemas.openxmlformats.org/officeDocument/2006/relationships/slide" Target="/ppt/slides/slide1.xml" Id="R29eca2705db3424b" /><Relationship Type="http://schemas.openxmlformats.org/officeDocument/2006/relationships/slide" Target="/ppt/slides/slide2.xml" Id="Rb7adecf706a24784" /><Relationship Type="http://schemas.openxmlformats.org/officeDocument/2006/relationships/slide" Target="/ppt/slides/slide3.xml" Id="R8136a85eb5cf49bf" /><Relationship Type="http://schemas.openxmlformats.org/officeDocument/2006/relationships/slide" Target="/ppt/slides/slide4.xml" Id="R8b6a78693939446d" /><Relationship Type="http://schemas.openxmlformats.org/officeDocument/2006/relationships/slide" Target="/ppt/slides/slide5.xml" Id="R20d197741f99438e" /><Relationship Type="http://schemas.openxmlformats.org/officeDocument/2006/relationships/slide" Target="/ppt/slides/slide6.xml" Id="R6c9c508f4f3f4861" /><Relationship Type="http://schemas.openxmlformats.org/officeDocument/2006/relationships/slide" Target="/ppt/slides/slide7.xml" Id="Rbdec4de6482b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3744f3214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5d49021e74d1c" /><Relationship Type="http://schemas.openxmlformats.org/officeDocument/2006/relationships/theme" Target="/ppt/slideMasters/theme/theme1.xml" Id="R52120b6b9781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5d49021e7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95c89668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ea1dfd35d46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a89d4bb5c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cae15b5d5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217afb329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f7eaa6b4f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87fd1327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 REGNSKAP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1 094 650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NINA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926 441 523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 REGNSKAP AS</a:t>
            </a:r>
          </a:p>
        </p:txBody>
      </p:sp>
    </p:spTree>
  </p:cSld>
  <p:clrMapOvr>
    <a:masterClrMapping xmlns:a="http://schemas.openxmlformats.org/drawingml/2006/main"/>
  </p:clrMapOvr>
</p:sld>
</file>