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3e9f49d41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5372d74114b0c"/>
  </p:sldMasterIdLst>
  <p:sldIdLst>
    <p:sldId xmlns:r="http://schemas.openxmlformats.org/officeDocument/2006/relationships" id="256" r:id="R6a111d90e7b64a0d"/>
    <p:sldId xmlns:r="http://schemas.openxmlformats.org/officeDocument/2006/relationships" id="257" r:id="R67e079988a754f4d"/>
    <p:sldId xmlns:r="http://schemas.openxmlformats.org/officeDocument/2006/relationships" id="258" r:id="R1ee668e9bfeb45cf"/>
    <p:sldId xmlns:r="http://schemas.openxmlformats.org/officeDocument/2006/relationships" id="259" r:id="R721b45e446ae4b4f"/>
    <p:sldId xmlns:r="http://schemas.openxmlformats.org/officeDocument/2006/relationships" id="260" r:id="R8d8ad95fa28a46c1"/>
    <p:sldId xmlns:r="http://schemas.openxmlformats.org/officeDocument/2006/relationships" id="261" r:id="Rb8b680e9a3bc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5372d74114b0c" /><Relationship Type="http://schemas.openxmlformats.org/officeDocument/2006/relationships/slide" Target="/ppt/slides/slide1.xml" Id="R6a111d90e7b64a0d" /><Relationship Type="http://schemas.openxmlformats.org/officeDocument/2006/relationships/slide" Target="/ppt/slides/slide2.xml" Id="R67e079988a754f4d" /><Relationship Type="http://schemas.openxmlformats.org/officeDocument/2006/relationships/slide" Target="/ppt/slides/slide3.xml" Id="R1ee668e9bfeb45cf" /><Relationship Type="http://schemas.openxmlformats.org/officeDocument/2006/relationships/slide" Target="/ppt/slides/slide4.xml" Id="R721b45e446ae4b4f" /><Relationship Type="http://schemas.openxmlformats.org/officeDocument/2006/relationships/slide" Target="/ppt/slides/slide5.xml" Id="R8d8ad95fa28a46c1" /><Relationship Type="http://schemas.openxmlformats.org/officeDocument/2006/relationships/slide" Target="/ppt/slides/slide6.xml" Id="Rb8b680e9a3bc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b19cd06b5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6206f2ab34946" /><Relationship Type="http://schemas.openxmlformats.org/officeDocument/2006/relationships/theme" Target="/ppt/slideMasters/theme/theme1.xml" Id="R0f68277f99d2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6206f2ab3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e1d06830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0c1c77a90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8c78ba6d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57e8377d0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bf91c37c4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218209a2b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