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65a080462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b98855db349b3"/>
  </p:sldMasterIdLst>
  <p:sldIdLst>
    <p:sldId xmlns:r="http://schemas.openxmlformats.org/officeDocument/2006/relationships" id="256" r:id="R8ef8387b348548b9"/>
    <p:sldId xmlns:r="http://schemas.openxmlformats.org/officeDocument/2006/relationships" id="257" r:id="Rceadfacb74004c39"/>
    <p:sldId xmlns:r="http://schemas.openxmlformats.org/officeDocument/2006/relationships" id="258" r:id="R018ef32110cd4f05"/>
    <p:sldId xmlns:r="http://schemas.openxmlformats.org/officeDocument/2006/relationships" id="259" r:id="Ra00e6a41439c4ff7"/>
    <p:sldId xmlns:r="http://schemas.openxmlformats.org/officeDocument/2006/relationships" id="260" r:id="Re53c591c605449db"/>
    <p:sldId xmlns:r="http://schemas.openxmlformats.org/officeDocument/2006/relationships" id="261" r:id="Rd3073d5875884ffb"/>
    <p:sldId xmlns:r="http://schemas.openxmlformats.org/officeDocument/2006/relationships" id="262" r:id="R0c5899efa978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b98855db349b3" /><Relationship Type="http://schemas.openxmlformats.org/officeDocument/2006/relationships/slide" Target="/ppt/slides/slide1.xml" Id="R8ef8387b348548b9" /><Relationship Type="http://schemas.openxmlformats.org/officeDocument/2006/relationships/slide" Target="/ppt/slides/slide2.xml" Id="Rceadfacb74004c39" /><Relationship Type="http://schemas.openxmlformats.org/officeDocument/2006/relationships/slide" Target="/ppt/slides/slide3.xml" Id="R018ef32110cd4f05" /><Relationship Type="http://schemas.openxmlformats.org/officeDocument/2006/relationships/slide" Target="/ppt/slides/slide4.xml" Id="Ra00e6a41439c4ff7" /><Relationship Type="http://schemas.openxmlformats.org/officeDocument/2006/relationships/slide" Target="/ppt/slides/slide5.xml" Id="Re53c591c605449db" /><Relationship Type="http://schemas.openxmlformats.org/officeDocument/2006/relationships/slide" Target="/ppt/slides/slide6.xml" Id="Rd3073d5875884ffb" /><Relationship Type="http://schemas.openxmlformats.org/officeDocument/2006/relationships/slide" Target="/ppt/slides/slide7.xml" Id="R0c5899efa978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7020b19a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dd7d95cbc41ee" /><Relationship Type="http://schemas.openxmlformats.org/officeDocument/2006/relationships/theme" Target="/ppt/slideMasters/theme/theme1.xml" Id="Rb99d21197309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dd7d95cbc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07063501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9f3859b2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0f6413e0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c1bc0738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c1a4679c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ba617796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aeee3c37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VDV47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ARILD SØDAL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