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a621ddfbe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6ef8f3a1544c8"/>
  </p:sldMasterIdLst>
  <p:sldIdLst>
    <p:sldId xmlns:r="http://schemas.openxmlformats.org/officeDocument/2006/relationships" id="256" r:id="Rc5f24d7bd6bb4854"/>
    <p:sldId xmlns:r="http://schemas.openxmlformats.org/officeDocument/2006/relationships" id="257" r:id="R2ff955298ea34e1e"/>
    <p:sldId xmlns:r="http://schemas.openxmlformats.org/officeDocument/2006/relationships" id="258" r:id="R97d9ed6215a44242"/>
    <p:sldId xmlns:r="http://schemas.openxmlformats.org/officeDocument/2006/relationships" id="259" r:id="Rba2172ae9b574a28"/>
    <p:sldId xmlns:r="http://schemas.openxmlformats.org/officeDocument/2006/relationships" id="260" r:id="Rbe9d3845b7334656"/>
    <p:sldId xmlns:r="http://schemas.openxmlformats.org/officeDocument/2006/relationships" id="261" r:id="R8cddb753d4ed4113"/>
    <p:sldId xmlns:r="http://schemas.openxmlformats.org/officeDocument/2006/relationships" id="262" r:id="Rdab58a3ceeca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6ef8f3a1544c8" /><Relationship Type="http://schemas.openxmlformats.org/officeDocument/2006/relationships/slide" Target="/ppt/slides/slide1.xml" Id="Rc5f24d7bd6bb4854" /><Relationship Type="http://schemas.openxmlformats.org/officeDocument/2006/relationships/slide" Target="/ppt/slides/slide2.xml" Id="R2ff955298ea34e1e" /><Relationship Type="http://schemas.openxmlformats.org/officeDocument/2006/relationships/slide" Target="/ppt/slides/slide3.xml" Id="R97d9ed6215a44242" /><Relationship Type="http://schemas.openxmlformats.org/officeDocument/2006/relationships/slide" Target="/ppt/slides/slide4.xml" Id="Rba2172ae9b574a28" /><Relationship Type="http://schemas.openxmlformats.org/officeDocument/2006/relationships/slide" Target="/ppt/slides/slide5.xml" Id="Rbe9d3845b7334656" /><Relationship Type="http://schemas.openxmlformats.org/officeDocument/2006/relationships/slide" Target="/ppt/slides/slide6.xml" Id="R8cddb753d4ed4113" /><Relationship Type="http://schemas.openxmlformats.org/officeDocument/2006/relationships/slide" Target="/ppt/slides/slide7.xml" Id="Rdab58a3ceeca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42bfbe19a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0969d16a4794" /><Relationship Type="http://schemas.openxmlformats.org/officeDocument/2006/relationships/theme" Target="/ppt/slideMasters/theme/theme1.xml" Id="R88e6c308c183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60969d16a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d9b8868a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c3f07109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b78e84cc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1985631c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0157a297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67a9bf1b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4436d143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FELIX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REGNSKAP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BUSTGAARD LENA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SILJE CHRISTIN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Gilboveien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FELIX REGNSKAP AS</a:t>
            </a:r>
          </a:p>
        </p:txBody>
      </p:sp>
    </p:spTree>
  </p:cSld>
  <p:clrMapOvr>
    <a:masterClrMapping xmlns:a="http://schemas.openxmlformats.org/drawingml/2006/main"/>
  </p:clrMapOvr>
</p:sld>
</file>