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abf808c00b4c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33dcd777ac45fb"/>
  </p:sldMasterIdLst>
  <p:sldIdLst>
    <p:sldId xmlns:r="http://schemas.openxmlformats.org/officeDocument/2006/relationships" id="256" r:id="R15164a46cb24495c"/>
    <p:sldId xmlns:r="http://schemas.openxmlformats.org/officeDocument/2006/relationships" id="257" r:id="R3ebe651fd8024ef5"/>
    <p:sldId xmlns:r="http://schemas.openxmlformats.org/officeDocument/2006/relationships" id="258" r:id="R6c1dbc4719624d1e"/>
    <p:sldId xmlns:r="http://schemas.openxmlformats.org/officeDocument/2006/relationships" id="259" r:id="Raf7da71541544694"/>
    <p:sldId xmlns:r="http://schemas.openxmlformats.org/officeDocument/2006/relationships" id="260" r:id="R6e16a99d707b4d4c"/>
    <p:sldId xmlns:r="http://schemas.openxmlformats.org/officeDocument/2006/relationships" id="261" r:id="R47bb1636177e436c"/>
    <p:sldId xmlns:r="http://schemas.openxmlformats.org/officeDocument/2006/relationships" id="262" r:id="Rdb3b2021a5ef49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33dcd777ac45fb" /><Relationship Type="http://schemas.openxmlformats.org/officeDocument/2006/relationships/slide" Target="/ppt/slides/slide1.xml" Id="R15164a46cb24495c" /><Relationship Type="http://schemas.openxmlformats.org/officeDocument/2006/relationships/slide" Target="/ppt/slides/slide2.xml" Id="R3ebe651fd8024ef5" /><Relationship Type="http://schemas.openxmlformats.org/officeDocument/2006/relationships/slide" Target="/ppt/slides/slide3.xml" Id="R6c1dbc4719624d1e" /><Relationship Type="http://schemas.openxmlformats.org/officeDocument/2006/relationships/slide" Target="/ppt/slides/slide4.xml" Id="Raf7da71541544694" /><Relationship Type="http://schemas.openxmlformats.org/officeDocument/2006/relationships/slide" Target="/ppt/slides/slide5.xml" Id="R6e16a99d707b4d4c" /><Relationship Type="http://schemas.openxmlformats.org/officeDocument/2006/relationships/slide" Target="/ppt/slides/slide6.xml" Id="R47bb1636177e436c" /><Relationship Type="http://schemas.openxmlformats.org/officeDocument/2006/relationships/slide" Target="/ppt/slides/slide7.xml" Id="Rdb3b2021a5ef49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684258b4f543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d656030bf4d80" /><Relationship Type="http://schemas.openxmlformats.org/officeDocument/2006/relationships/theme" Target="/ppt/slideMasters/theme/theme1.xml" Id="R98858a2f44c342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ed656030bf4d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f732fceec44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f55440bf247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395817a764a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20c90e8b148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2875920c545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eef2c751f4d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2cd78976247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SAWADO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SAWADO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116 780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872 044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2 621 718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2 979 588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REFSNES KRISTIN MØLLER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Kristin Møller Refsnes, Lundetunet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926 446 940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