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96c8a1b9fe4d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27d06e1b842c7"/>
  </p:sldMasterIdLst>
  <p:sldIdLst>
    <p:sldId xmlns:r="http://schemas.openxmlformats.org/officeDocument/2006/relationships" id="256" r:id="Rda464d1275c04707"/>
    <p:sldId xmlns:r="http://schemas.openxmlformats.org/officeDocument/2006/relationships" id="257" r:id="Re73e4fea8d374d6d"/>
    <p:sldId xmlns:r="http://schemas.openxmlformats.org/officeDocument/2006/relationships" id="258" r:id="R1c617bb1305b4f4f"/>
    <p:sldId xmlns:r="http://schemas.openxmlformats.org/officeDocument/2006/relationships" id="259" r:id="R0935b6020a2c4fd6"/>
    <p:sldId xmlns:r="http://schemas.openxmlformats.org/officeDocument/2006/relationships" id="260" r:id="R6ae8e89740ba43a2"/>
    <p:sldId xmlns:r="http://schemas.openxmlformats.org/officeDocument/2006/relationships" id="261" r:id="Rc4201bd5ec714131"/>
    <p:sldId xmlns:r="http://schemas.openxmlformats.org/officeDocument/2006/relationships" id="262" r:id="Rcb3bbc6ad06f49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27d06e1b842c7" /><Relationship Type="http://schemas.openxmlformats.org/officeDocument/2006/relationships/slide" Target="/ppt/slides/slide1.xml" Id="Rda464d1275c04707" /><Relationship Type="http://schemas.openxmlformats.org/officeDocument/2006/relationships/slide" Target="/ppt/slides/slide2.xml" Id="Re73e4fea8d374d6d" /><Relationship Type="http://schemas.openxmlformats.org/officeDocument/2006/relationships/slide" Target="/ppt/slides/slide3.xml" Id="R1c617bb1305b4f4f" /><Relationship Type="http://schemas.openxmlformats.org/officeDocument/2006/relationships/slide" Target="/ppt/slides/slide4.xml" Id="R0935b6020a2c4fd6" /><Relationship Type="http://schemas.openxmlformats.org/officeDocument/2006/relationships/slide" Target="/ppt/slides/slide5.xml" Id="R6ae8e89740ba43a2" /><Relationship Type="http://schemas.openxmlformats.org/officeDocument/2006/relationships/slide" Target="/ppt/slides/slide6.xml" Id="Rc4201bd5ec714131" /><Relationship Type="http://schemas.openxmlformats.org/officeDocument/2006/relationships/slide" Target="/ppt/slides/slide7.xml" Id="Rcb3bbc6ad06f49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f6b3d4d0b4c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1dd1e0caf41fb" /><Relationship Type="http://schemas.openxmlformats.org/officeDocument/2006/relationships/theme" Target="/ppt/slideMasters/theme/theme1.xml" Id="R9c859078bc1045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a1dd1e0caf41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f783b8e104a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aa0d1dbb54b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c4588491f45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e09712dfc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e0aac5cd44b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130fc28f641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d410e98f84c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 TREBYGG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 TREBYGG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 TREBYGG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 TREBYGG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 TREBYGG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 TREBYGG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4 468 140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361 782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1 502 347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 TREBYGG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EZIS DZINTARS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 TREBYGG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Kjelsåsveien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 TREBYGG AS</a:t>
            </a:r>
          </a:p>
        </p:txBody>
      </p:sp>
    </p:spTree>
  </p:cSld>
  <p:clrMapOvr>
    <a:masterClrMapping xmlns:a="http://schemas.openxmlformats.org/drawingml/2006/main"/>
  </p:clrMapOvr>
</p:sld>
</file>