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82602a6d844e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f095fcf14a49c1"/>
  </p:sldMasterIdLst>
  <p:sldIdLst>
    <p:sldId xmlns:r="http://schemas.openxmlformats.org/officeDocument/2006/relationships" id="256" r:id="R1fc18d7d440e4609"/>
    <p:sldId xmlns:r="http://schemas.openxmlformats.org/officeDocument/2006/relationships" id="257" r:id="R9c5de02689f74c72"/>
    <p:sldId xmlns:r="http://schemas.openxmlformats.org/officeDocument/2006/relationships" id="258" r:id="R511938c969624b78"/>
    <p:sldId xmlns:r="http://schemas.openxmlformats.org/officeDocument/2006/relationships" id="259" r:id="R12807c05e96f46e8"/>
    <p:sldId xmlns:r="http://schemas.openxmlformats.org/officeDocument/2006/relationships" id="260" r:id="R706c3cb78f4f4dd2"/>
    <p:sldId xmlns:r="http://schemas.openxmlformats.org/officeDocument/2006/relationships" id="261" r:id="R7dbd48c00fe14024"/>
    <p:sldId xmlns:r="http://schemas.openxmlformats.org/officeDocument/2006/relationships" id="262" r:id="R43a9809ec86d49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095fcf14a49c1" /><Relationship Type="http://schemas.openxmlformats.org/officeDocument/2006/relationships/slide" Target="/ppt/slides/slide1.xml" Id="R1fc18d7d440e4609" /><Relationship Type="http://schemas.openxmlformats.org/officeDocument/2006/relationships/slide" Target="/ppt/slides/slide2.xml" Id="R9c5de02689f74c72" /><Relationship Type="http://schemas.openxmlformats.org/officeDocument/2006/relationships/slide" Target="/ppt/slides/slide3.xml" Id="R511938c969624b78" /><Relationship Type="http://schemas.openxmlformats.org/officeDocument/2006/relationships/slide" Target="/ppt/slides/slide4.xml" Id="R12807c05e96f46e8" /><Relationship Type="http://schemas.openxmlformats.org/officeDocument/2006/relationships/slide" Target="/ppt/slides/slide5.xml" Id="R706c3cb78f4f4dd2" /><Relationship Type="http://schemas.openxmlformats.org/officeDocument/2006/relationships/slide" Target="/ppt/slides/slide6.xml" Id="R7dbd48c00fe14024" /><Relationship Type="http://schemas.openxmlformats.org/officeDocument/2006/relationships/slide" Target="/ppt/slides/slide7.xml" Id="R43a9809ec86d49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b5e2edcb34d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cd5c939ea4e4e" /><Relationship Type="http://schemas.openxmlformats.org/officeDocument/2006/relationships/theme" Target="/ppt/slideMasters/theme/theme1.xml" Id="R2b006480d17847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0cd5c939ea4e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d893af3494b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bb8c267b846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9fc50fd5a4e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730b70f7548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2115c257546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778259d4842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15361672541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167 305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1 576 422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NICLAS BERLIN ANGELTVEIT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17F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926 448 307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INVESTUM AS</a:t>
            </a:r>
          </a:p>
        </p:txBody>
      </p:sp>
    </p:spTree>
  </p:cSld>
  <p:clrMapOvr>
    <a:masterClrMapping xmlns:a="http://schemas.openxmlformats.org/drawingml/2006/main"/>
  </p:clrMapOvr>
</p:sld>
</file>