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eaaa19f07348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2c7a9b80474d21"/>
  </p:sldMasterIdLst>
  <p:sldIdLst>
    <p:sldId xmlns:r="http://schemas.openxmlformats.org/officeDocument/2006/relationships" id="256" r:id="Rc5043b4672d24b4f"/>
    <p:sldId xmlns:r="http://schemas.openxmlformats.org/officeDocument/2006/relationships" id="257" r:id="R92d834b7eea1445e"/>
    <p:sldId xmlns:r="http://schemas.openxmlformats.org/officeDocument/2006/relationships" id="258" r:id="Rae242764726b4a0d"/>
    <p:sldId xmlns:r="http://schemas.openxmlformats.org/officeDocument/2006/relationships" id="259" r:id="Rb5bad0bd8c054eca"/>
    <p:sldId xmlns:r="http://schemas.openxmlformats.org/officeDocument/2006/relationships" id="260" r:id="R9d89106e475e4f09"/>
    <p:sldId xmlns:r="http://schemas.openxmlformats.org/officeDocument/2006/relationships" id="261" r:id="R315d472ce8804483"/>
    <p:sldId xmlns:r="http://schemas.openxmlformats.org/officeDocument/2006/relationships" id="262" r:id="R9eebcf6db8a8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c7a9b80474d21" /><Relationship Type="http://schemas.openxmlformats.org/officeDocument/2006/relationships/slide" Target="/ppt/slides/slide1.xml" Id="Rc5043b4672d24b4f" /><Relationship Type="http://schemas.openxmlformats.org/officeDocument/2006/relationships/slide" Target="/ppt/slides/slide2.xml" Id="R92d834b7eea1445e" /><Relationship Type="http://schemas.openxmlformats.org/officeDocument/2006/relationships/slide" Target="/ppt/slides/slide3.xml" Id="Rae242764726b4a0d" /><Relationship Type="http://schemas.openxmlformats.org/officeDocument/2006/relationships/slide" Target="/ppt/slides/slide4.xml" Id="Rb5bad0bd8c054eca" /><Relationship Type="http://schemas.openxmlformats.org/officeDocument/2006/relationships/slide" Target="/ppt/slides/slide5.xml" Id="R9d89106e475e4f09" /><Relationship Type="http://schemas.openxmlformats.org/officeDocument/2006/relationships/slide" Target="/ppt/slides/slide6.xml" Id="R315d472ce8804483" /><Relationship Type="http://schemas.openxmlformats.org/officeDocument/2006/relationships/slide" Target="/ppt/slides/slide7.xml" Id="R9eebcf6db8a8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89014f48c4a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c593553304108" /><Relationship Type="http://schemas.openxmlformats.org/officeDocument/2006/relationships/theme" Target="/ppt/slideMasters/theme/theme1.xml" Id="Re29339430d72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3c59355330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4c97193b5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10c0f9d2f42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d7322b2b340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dc35841274b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833dc1d1b4e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a18ac11424d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37412656343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 &amp; INFRASTRUKTUR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&amp; INFRASTRUKTUR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 &amp; INFRASTRUKTUR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&amp; INFRASTRUKTUR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&amp; INFRASTRUKTUR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&amp; INFRASTRUKTUR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45 177 139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762 527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28 068 779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&amp; INFRASTRUKTUR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A&amp;I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&amp; INFRASTRUKTUR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Rådmann Siras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926 448 609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&amp; INFRASTRUKTUR AS</a:t>
            </a:r>
          </a:p>
        </p:txBody>
      </p:sp>
    </p:spTree>
  </p:cSld>
  <p:clrMapOvr>
    <a:masterClrMapping xmlns:a="http://schemas.openxmlformats.org/drawingml/2006/main"/>
  </p:clrMapOvr>
</p:sld>
</file>