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921ac9187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6d4861d1340d5"/>
  </p:sldMasterIdLst>
  <p:sldIdLst>
    <p:sldId xmlns:r="http://schemas.openxmlformats.org/officeDocument/2006/relationships" id="256" r:id="R6121217322d441e5"/>
    <p:sldId xmlns:r="http://schemas.openxmlformats.org/officeDocument/2006/relationships" id="257" r:id="R6ff89fa448424dc5"/>
    <p:sldId xmlns:r="http://schemas.openxmlformats.org/officeDocument/2006/relationships" id="258" r:id="R602e07cfb9e94091"/>
    <p:sldId xmlns:r="http://schemas.openxmlformats.org/officeDocument/2006/relationships" id="259" r:id="Rb883b74549d64039"/>
    <p:sldId xmlns:r="http://schemas.openxmlformats.org/officeDocument/2006/relationships" id="260" r:id="Re44e6aa5f3a5451f"/>
    <p:sldId xmlns:r="http://schemas.openxmlformats.org/officeDocument/2006/relationships" id="261" r:id="Rc20faee527e642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6d4861d1340d5" /><Relationship Type="http://schemas.openxmlformats.org/officeDocument/2006/relationships/slide" Target="/ppt/slides/slide1.xml" Id="R6121217322d441e5" /><Relationship Type="http://schemas.openxmlformats.org/officeDocument/2006/relationships/slide" Target="/ppt/slides/slide2.xml" Id="R6ff89fa448424dc5" /><Relationship Type="http://schemas.openxmlformats.org/officeDocument/2006/relationships/slide" Target="/ppt/slides/slide3.xml" Id="R602e07cfb9e94091" /><Relationship Type="http://schemas.openxmlformats.org/officeDocument/2006/relationships/slide" Target="/ppt/slides/slide4.xml" Id="Rb883b74549d64039" /><Relationship Type="http://schemas.openxmlformats.org/officeDocument/2006/relationships/slide" Target="/ppt/slides/slide5.xml" Id="Re44e6aa5f3a5451f" /><Relationship Type="http://schemas.openxmlformats.org/officeDocument/2006/relationships/slide" Target="/ppt/slides/slide6.xml" Id="Rc20faee527e642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6a89f265d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d3b4aa0bb4bfe" /><Relationship Type="http://schemas.openxmlformats.org/officeDocument/2006/relationships/theme" Target="/ppt/slideMasters/theme/theme1.xml" Id="Rde010c9eb30646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d3b4aa0bb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206916d71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1bd9f9a31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d4269c2bb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451b881144e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e8bb4c51643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5fcc614af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OVE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Ove Bjorøy, Inndalsveien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926 449 613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OVE HOLDING AS</a:t>
            </a:r>
          </a:p>
        </p:txBody>
      </p:sp>
    </p:spTree>
  </p:cSld>
  <p:clrMapOvr>
    <a:masterClrMapping xmlns:a="http://schemas.openxmlformats.org/drawingml/2006/main"/>
  </p:clrMapOvr>
</p:sld>
</file>