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69cb9b028b4f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a6f2198e8a4cc7"/>
  </p:sldMasterIdLst>
  <p:sldIdLst>
    <p:sldId xmlns:r="http://schemas.openxmlformats.org/officeDocument/2006/relationships" id="256" r:id="R6c5c3fec3e0d443e"/>
    <p:sldId xmlns:r="http://schemas.openxmlformats.org/officeDocument/2006/relationships" id="257" r:id="R893cb343fd304545"/>
    <p:sldId xmlns:r="http://schemas.openxmlformats.org/officeDocument/2006/relationships" id="258" r:id="R2bdbb33b365b48dd"/>
    <p:sldId xmlns:r="http://schemas.openxmlformats.org/officeDocument/2006/relationships" id="259" r:id="R18552bfb7dd647bf"/>
    <p:sldId xmlns:r="http://schemas.openxmlformats.org/officeDocument/2006/relationships" id="260" r:id="Re7fe320a4b7c4c15"/>
    <p:sldId xmlns:r="http://schemas.openxmlformats.org/officeDocument/2006/relationships" id="261" r:id="R93b210c759fc4695"/>
    <p:sldId xmlns:r="http://schemas.openxmlformats.org/officeDocument/2006/relationships" id="262" r:id="R641d9f5a6a284b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a6f2198e8a4cc7" /><Relationship Type="http://schemas.openxmlformats.org/officeDocument/2006/relationships/slide" Target="/ppt/slides/slide1.xml" Id="R6c5c3fec3e0d443e" /><Relationship Type="http://schemas.openxmlformats.org/officeDocument/2006/relationships/slide" Target="/ppt/slides/slide2.xml" Id="R893cb343fd304545" /><Relationship Type="http://schemas.openxmlformats.org/officeDocument/2006/relationships/slide" Target="/ppt/slides/slide3.xml" Id="R2bdbb33b365b48dd" /><Relationship Type="http://schemas.openxmlformats.org/officeDocument/2006/relationships/slide" Target="/ppt/slides/slide4.xml" Id="R18552bfb7dd647bf" /><Relationship Type="http://schemas.openxmlformats.org/officeDocument/2006/relationships/slide" Target="/ppt/slides/slide5.xml" Id="Re7fe320a4b7c4c15" /><Relationship Type="http://schemas.openxmlformats.org/officeDocument/2006/relationships/slide" Target="/ppt/slides/slide6.xml" Id="R93b210c759fc4695" /><Relationship Type="http://schemas.openxmlformats.org/officeDocument/2006/relationships/slide" Target="/ppt/slides/slide7.xml" Id="R641d9f5a6a284b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2d1cbfab1c4a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9dd34abcb4806" /><Relationship Type="http://schemas.openxmlformats.org/officeDocument/2006/relationships/theme" Target="/ppt/slideMasters/theme/theme1.xml" Id="R6bb4383971df49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b9dd34abcb48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830dd4c1443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d8bd084f240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bad527f294e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7989809014d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063f136114d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aa12ce65a4c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2caa8140f4d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GEIR OVE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OVE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358 607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3 016 584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BJORØY GEIR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Geir Ove Bjorøy, Inndalsveien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926 449 613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OVE HOLDING AS</a:t>
            </a:r>
          </a:p>
        </p:txBody>
      </p:sp>
    </p:spTree>
  </p:cSld>
  <p:clrMapOvr>
    <a:masterClrMapping xmlns:a="http://schemas.openxmlformats.org/drawingml/2006/main"/>
  </p:clrMapOvr>
</p:sld>
</file>