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8a5652090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7ff8c560c4fd8"/>
  </p:sldMasterIdLst>
  <p:sldIdLst>
    <p:sldId xmlns:r="http://schemas.openxmlformats.org/officeDocument/2006/relationships" id="256" r:id="Rb5a3f5c0e4264045"/>
    <p:sldId xmlns:r="http://schemas.openxmlformats.org/officeDocument/2006/relationships" id="257" r:id="Rfeeea3225ffc4151"/>
    <p:sldId xmlns:r="http://schemas.openxmlformats.org/officeDocument/2006/relationships" id="258" r:id="Rbe685bd2fef744ab"/>
    <p:sldId xmlns:r="http://schemas.openxmlformats.org/officeDocument/2006/relationships" id="259" r:id="R0b2db8a8c1184d7e"/>
    <p:sldId xmlns:r="http://schemas.openxmlformats.org/officeDocument/2006/relationships" id="260" r:id="Racacd39b55214872"/>
    <p:sldId xmlns:r="http://schemas.openxmlformats.org/officeDocument/2006/relationships" id="261" r:id="R275e864230e6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7ff8c560c4fd8" /><Relationship Type="http://schemas.openxmlformats.org/officeDocument/2006/relationships/slide" Target="/ppt/slides/slide1.xml" Id="Rb5a3f5c0e4264045" /><Relationship Type="http://schemas.openxmlformats.org/officeDocument/2006/relationships/slide" Target="/ppt/slides/slide2.xml" Id="Rfeeea3225ffc4151" /><Relationship Type="http://schemas.openxmlformats.org/officeDocument/2006/relationships/slide" Target="/ppt/slides/slide3.xml" Id="Rbe685bd2fef744ab" /><Relationship Type="http://schemas.openxmlformats.org/officeDocument/2006/relationships/slide" Target="/ppt/slides/slide4.xml" Id="R0b2db8a8c1184d7e" /><Relationship Type="http://schemas.openxmlformats.org/officeDocument/2006/relationships/slide" Target="/ppt/slides/slide5.xml" Id="Racacd39b55214872" /><Relationship Type="http://schemas.openxmlformats.org/officeDocument/2006/relationships/slide" Target="/ppt/slides/slide6.xml" Id="R275e864230e6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cb07d363a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c422b70f41aa" /><Relationship Type="http://schemas.openxmlformats.org/officeDocument/2006/relationships/theme" Target="/ppt/slideMasters/theme/theme1.xml" Id="R61c79508f029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ec422b70f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e80c333a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808323b8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557cc638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2d9860d8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743d7782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4c3932fa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 HOLDING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Rødlandsflaten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926 449 885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