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6fa751f6b6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d21902905f46a0"/>
  </p:sldMasterIdLst>
  <p:sldIdLst>
    <p:sldId xmlns:r="http://schemas.openxmlformats.org/officeDocument/2006/relationships" id="256" r:id="R583f15664d684c79"/>
    <p:sldId xmlns:r="http://schemas.openxmlformats.org/officeDocument/2006/relationships" id="257" r:id="R7e92469fc68e47fc"/>
    <p:sldId xmlns:r="http://schemas.openxmlformats.org/officeDocument/2006/relationships" id="258" r:id="Rc357761c99dc479c"/>
    <p:sldId xmlns:r="http://schemas.openxmlformats.org/officeDocument/2006/relationships" id="259" r:id="Rdeab925ffadb4d04"/>
    <p:sldId xmlns:r="http://schemas.openxmlformats.org/officeDocument/2006/relationships" id="260" r:id="Rd9343214431949c7"/>
    <p:sldId xmlns:r="http://schemas.openxmlformats.org/officeDocument/2006/relationships" id="261" r:id="R018d0524f34b462e"/>
    <p:sldId xmlns:r="http://schemas.openxmlformats.org/officeDocument/2006/relationships" id="262" r:id="R46b0fa83142443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d21902905f46a0" /><Relationship Type="http://schemas.openxmlformats.org/officeDocument/2006/relationships/slide" Target="/ppt/slides/slide1.xml" Id="R583f15664d684c79" /><Relationship Type="http://schemas.openxmlformats.org/officeDocument/2006/relationships/slide" Target="/ppt/slides/slide2.xml" Id="R7e92469fc68e47fc" /><Relationship Type="http://schemas.openxmlformats.org/officeDocument/2006/relationships/slide" Target="/ppt/slides/slide3.xml" Id="Rc357761c99dc479c" /><Relationship Type="http://schemas.openxmlformats.org/officeDocument/2006/relationships/slide" Target="/ppt/slides/slide4.xml" Id="Rdeab925ffadb4d04" /><Relationship Type="http://schemas.openxmlformats.org/officeDocument/2006/relationships/slide" Target="/ppt/slides/slide5.xml" Id="Rd9343214431949c7" /><Relationship Type="http://schemas.openxmlformats.org/officeDocument/2006/relationships/slide" Target="/ppt/slides/slide6.xml" Id="R018d0524f34b462e" /><Relationship Type="http://schemas.openxmlformats.org/officeDocument/2006/relationships/slide" Target="/ppt/slides/slide7.xml" Id="R46b0fa83142443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998eb3f7214f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3e457fd7964595" /><Relationship Type="http://schemas.openxmlformats.org/officeDocument/2006/relationships/theme" Target="/ppt/slideMasters/theme/theme1.xml" Id="R6183d65f84e1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53e457fd79645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4b5d987324c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ea78254b8d41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ce4cda87de49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0a7db9b754d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3cd06fb4844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ba4200446246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c15fd21147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RØRLEGGERSERVICE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6 985 358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1 508 703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4 721 412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RØNNESTAD CHRISTER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TRÆET CHRISTIAN FREDRIK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Grønnestølslien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5073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926 451 413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RØRLEGGERSERVICE AS</a:t>
            </a:r>
          </a:p>
        </p:txBody>
      </p:sp>
    </p:spTree>
  </p:cSld>
  <p:clrMapOvr>
    <a:masterClrMapping xmlns:a="http://schemas.openxmlformats.org/drawingml/2006/main"/>
  </p:clrMapOvr>
</p:sld>
</file>