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1b904e467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af2f8b7584be4"/>
  </p:sldMasterIdLst>
  <p:sldIdLst>
    <p:sldId xmlns:r="http://schemas.openxmlformats.org/officeDocument/2006/relationships" id="256" r:id="Rdc294267a8204399"/>
    <p:sldId xmlns:r="http://schemas.openxmlformats.org/officeDocument/2006/relationships" id="257" r:id="Rea6ecda4f8c848b5"/>
    <p:sldId xmlns:r="http://schemas.openxmlformats.org/officeDocument/2006/relationships" id="258" r:id="R8ebc8b7ca02a426f"/>
    <p:sldId xmlns:r="http://schemas.openxmlformats.org/officeDocument/2006/relationships" id="259" r:id="R70c8f37d710b414f"/>
    <p:sldId xmlns:r="http://schemas.openxmlformats.org/officeDocument/2006/relationships" id="260" r:id="R70c6ec7627284d69"/>
    <p:sldId xmlns:r="http://schemas.openxmlformats.org/officeDocument/2006/relationships" id="261" r:id="Rf2026413dc5140f6"/>
    <p:sldId xmlns:r="http://schemas.openxmlformats.org/officeDocument/2006/relationships" id="262" r:id="R5cff68a4569d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af2f8b7584be4" /><Relationship Type="http://schemas.openxmlformats.org/officeDocument/2006/relationships/slide" Target="/ppt/slides/slide1.xml" Id="Rdc294267a8204399" /><Relationship Type="http://schemas.openxmlformats.org/officeDocument/2006/relationships/slide" Target="/ppt/slides/slide2.xml" Id="Rea6ecda4f8c848b5" /><Relationship Type="http://schemas.openxmlformats.org/officeDocument/2006/relationships/slide" Target="/ppt/slides/slide3.xml" Id="R8ebc8b7ca02a426f" /><Relationship Type="http://schemas.openxmlformats.org/officeDocument/2006/relationships/slide" Target="/ppt/slides/slide4.xml" Id="R70c8f37d710b414f" /><Relationship Type="http://schemas.openxmlformats.org/officeDocument/2006/relationships/slide" Target="/ppt/slides/slide5.xml" Id="R70c6ec7627284d69" /><Relationship Type="http://schemas.openxmlformats.org/officeDocument/2006/relationships/slide" Target="/ppt/slides/slide6.xml" Id="Rf2026413dc5140f6" /><Relationship Type="http://schemas.openxmlformats.org/officeDocument/2006/relationships/slide" Target="/ppt/slides/slide7.xml" Id="R5cff68a4569d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2133ef9c7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50279af394596" /><Relationship Type="http://schemas.openxmlformats.org/officeDocument/2006/relationships/theme" Target="/ppt/slideMasters/theme/theme1.xml" Id="R8026afcb967e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50279af39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690b99855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6cbcc5ae5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00d945c42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34571e6c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95496db18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938f15027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33e2770f5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 MASKINDRIFT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 MASKINDRIFT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1 132 895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1 069 782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 OLE MARIUS SVEEN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Strømfossveien 680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1894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926 453 300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 MASKINDRIFT AS</a:t>
            </a:r>
          </a:p>
        </p:txBody>
      </p:sp>
    </p:spTree>
  </p:cSld>
  <p:clrMapOvr>
    <a:masterClrMapping xmlns:a="http://schemas.openxmlformats.org/drawingml/2006/main"/>
  </p:clrMapOvr>
</p:sld>
</file>