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9dfb096e4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504e848a441fe"/>
  </p:sldMasterIdLst>
  <p:sldIdLst>
    <p:sldId xmlns:r="http://schemas.openxmlformats.org/officeDocument/2006/relationships" id="256" r:id="R589a0ba7369e4a01"/>
    <p:sldId xmlns:r="http://schemas.openxmlformats.org/officeDocument/2006/relationships" id="257" r:id="R38d5e87f5ab6470c"/>
    <p:sldId xmlns:r="http://schemas.openxmlformats.org/officeDocument/2006/relationships" id="258" r:id="R7e987a0ecf114716"/>
    <p:sldId xmlns:r="http://schemas.openxmlformats.org/officeDocument/2006/relationships" id="259" r:id="R31850a4c39c84f04"/>
    <p:sldId xmlns:r="http://schemas.openxmlformats.org/officeDocument/2006/relationships" id="260" r:id="R3a9c58751ec7434f"/>
    <p:sldId xmlns:r="http://schemas.openxmlformats.org/officeDocument/2006/relationships" id="261" r:id="R70353df1e9e04f5b"/>
    <p:sldId xmlns:r="http://schemas.openxmlformats.org/officeDocument/2006/relationships" id="262" r:id="R32817a9d7c0547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504e848a441fe" /><Relationship Type="http://schemas.openxmlformats.org/officeDocument/2006/relationships/slide" Target="/ppt/slides/slide1.xml" Id="R589a0ba7369e4a01" /><Relationship Type="http://schemas.openxmlformats.org/officeDocument/2006/relationships/slide" Target="/ppt/slides/slide2.xml" Id="R38d5e87f5ab6470c" /><Relationship Type="http://schemas.openxmlformats.org/officeDocument/2006/relationships/slide" Target="/ppt/slides/slide3.xml" Id="R7e987a0ecf114716" /><Relationship Type="http://schemas.openxmlformats.org/officeDocument/2006/relationships/slide" Target="/ppt/slides/slide4.xml" Id="R31850a4c39c84f04" /><Relationship Type="http://schemas.openxmlformats.org/officeDocument/2006/relationships/slide" Target="/ppt/slides/slide5.xml" Id="R3a9c58751ec7434f" /><Relationship Type="http://schemas.openxmlformats.org/officeDocument/2006/relationships/slide" Target="/ppt/slides/slide6.xml" Id="R70353df1e9e04f5b" /><Relationship Type="http://schemas.openxmlformats.org/officeDocument/2006/relationships/slide" Target="/ppt/slides/slide7.xml" Id="R32817a9d7c0547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d9376ffe341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0eb72ce4c42e4" /><Relationship Type="http://schemas.openxmlformats.org/officeDocument/2006/relationships/theme" Target="/ppt/slideMasters/theme/theme1.xml" Id="Rd496f40837904d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90eb72ce4c42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9f4ce34f9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e989bf5a6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d901144ca49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5673fb51544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000e5f4d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9629c7edc4a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8448bd5294b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RAVN INC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 INC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365 292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AARRESTAD RAVNDAL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Stokkabrautene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926 453 688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RAVN INC AS</a:t>
            </a:r>
          </a:p>
        </p:txBody>
      </p:sp>
    </p:spTree>
  </p:cSld>
  <p:clrMapOvr>
    <a:masterClrMapping xmlns:a="http://schemas.openxmlformats.org/drawingml/2006/main"/>
  </p:clrMapOvr>
</p:sld>
</file>