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bf0e50e6a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e51de0193430f"/>
  </p:sldMasterIdLst>
  <p:sldIdLst>
    <p:sldId xmlns:r="http://schemas.openxmlformats.org/officeDocument/2006/relationships" id="256" r:id="Re5de168af0c14752"/>
    <p:sldId xmlns:r="http://schemas.openxmlformats.org/officeDocument/2006/relationships" id="257" r:id="R512e324389c348aa"/>
    <p:sldId xmlns:r="http://schemas.openxmlformats.org/officeDocument/2006/relationships" id="258" r:id="R182e08bf488743b7"/>
    <p:sldId xmlns:r="http://schemas.openxmlformats.org/officeDocument/2006/relationships" id="259" r:id="Rb8b8e1acdcb64939"/>
    <p:sldId xmlns:r="http://schemas.openxmlformats.org/officeDocument/2006/relationships" id="260" r:id="R598a340c6edc4d8d"/>
    <p:sldId xmlns:r="http://schemas.openxmlformats.org/officeDocument/2006/relationships" id="261" r:id="R901e14d2e95f414e"/>
    <p:sldId xmlns:r="http://schemas.openxmlformats.org/officeDocument/2006/relationships" id="262" r:id="Rf812e3b3d720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e51de0193430f" /><Relationship Type="http://schemas.openxmlformats.org/officeDocument/2006/relationships/slide" Target="/ppt/slides/slide1.xml" Id="Re5de168af0c14752" /><Relationship Type="http://schemas.openxmlformats.org/officeDocument/2006/relationships/slide" Target="/ppt/slides/slide2.xml" Id="R512e324389c348aa" /><Relationship Type="http://schemas.openxmlformats.org/officeDocument/2006/relationships/slide" Target="/ppt/slides/slide3.xml" Id="R182e08bf488743b7" /><Relationship Type="http://schemas.openxmlformats.org/officeDocument/2006/relationships/slide" Target="/ppt/slides/slide4.xml" Id="Rb8b8e1acdcb64939" /><Relationship Type="http://schemas.openxmlformats.org/officeDocument/2006/relationships/slide" Target="/ppt/slides/slide5.xml" Id="R598a340c6edc4d8d" /><Relationship Type="http://schemas.openxmlformats.org/officeDocument/2006/relationships/slide" Target="/ppt/slides/slide6.xml" Id="R901e14d2e95f414e" /><Relationship Type="http://schemas.openxmlformats.org/officeDocument/2006/relationships/slide" Target="/ppt/slides/slide7.xml" Id="Rf812e3b3d720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f82c35c10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998601764b81" /><Relationship Type="http://schemas.openxmlformats.org/officeDocument/2006/relationships/theme" Target="/ppt/slideMasters/theme/theme1.xml" Id="R43bb022284a3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d99860176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0eed43c3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13648a01e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23bbc7be2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f6e2cdb43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7d76c0c16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445627098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c2f8301b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BYGGENERGI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17 034 275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4 603 792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7 906 069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ARNESVEEN &amp; IHLER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Hellinga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98 27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926 453 785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AS</a:t>
            </a:r>
          </a:p>
        </p:txBody>
      </p:sp>
    </p:spTree>
  </p:cSld>
  <p:clrMapOvr>
    <a:masterClrMapping xmlns:a="http://schemas.openxmlformats.org/drawingml/2006/main"/>
  </p:clrMapOvr>
</p:sld>
</file>