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117735ad8243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42293d54a1498d"/>
  </p:sldMasterIdLst>
  <p:sldIdLst>
    <p:sldId xmlns:r="http://schemas.openxmlformats.org/officeDocument/2006/relationships" id="256" r:id="Ra8936612251342dc"/>
    <p:sldId xmlns:r="http://schemas.openxmlformats.org/officeDocument/2006/relationships" id="257" r:id="Ra9dae2099a6a418e"/>
    <p:sldId xmlns:r="http://schemas.openxmlformats.org/officeDocument/2006/relationships" id="258" r:id="Rdce3f6f60b2b44eb"/>
    <p:sldId xmlns:r="http://schemas.openxmlformats.org/officeDocument/2006/relationships" id="259" r:id="R3ceff6304b534167"/>
    <p:sldId xmlns:r="http://schemas.openxmlformats.org/officeDocument/2006/relationships" id="260" r:id="R3f21a0066a384b13"/>
    <p:sldId xmlns:r="http://schemas.openxmlformats.org/officeDocument/2006/relationships" id="261" r:id="R1acf5d3b24254ed1"/>
    <p:sldId xmlns:r="http://schemas.openxmlformats.org/officeDocument/2006/relationships" id="262" r:id="Rac37fb8918f04e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2293d54a1498d" /><Relationship Type="http://schemas.openxmlformats.org/officeDocument/2006/relationships/slide" Target="/ppt/slides/slide1.xml" Id="Ra8936612251342dc" /><Relationship Type="http://schemas.openxmlformats.org/officeDocument/2006/relationships/slide" Target="/ppt/slides/slide2.xml" Id="Ra9dae2099a6a418e" /><Relationship Type="http://schemas.openxmlformats.org/officeDocument/2006/relationships/slide" Target="/ppt/slides/slide3.xml" Id="Rdce3f6f60b2b44eb" /><Relationship Type="http://schemas.openxmlformats.org/officeDocument/2006/relationships/slide" Target="/ppt/slides/slide4.xml" Id="R3ceff6304b534167" /><Relationship Type="http://schemas.openxmlformats.org/officeDocument/2006/relationships/slide" Target="/ppt/slides/slide5.xml" Id="R3f21a0066a384b13" /><Relationship Type="http://schemas.openxmlformats.org/officeDocument/2006/relationships/slide" Target="/ppt/slides/slide6.xml" Id="R1acf5d3b24254ed1" /><Relationship Type="http://schemas.openxmlformats.org/officeDocument/2006/relationships/slide" Target="/ppt/slides/slide7.xml" Id="Rac37fb8918f04e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21c00b06044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79627a95f4e32" /><Relationship Type="http://schemas.openxmlformats.org/officeDocument/2006/relationships/theme" Target="/ppt/slideMasters/theme/theme1.xml" Id="Rdd380919639643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b79627a95f4e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b506f361a42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12c8491ba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5c6a1189849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b5c976d2a45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e067252e344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ad1b400ae4a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169e9e6a8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ENSTIAN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ENSTIAN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ENSTIAN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ENSTIAN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ENSTIAN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ENSTIAN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801 136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ENSTIAN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OLAFSEN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ENSTIAN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Vindingstadbakken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926 454 498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ENSTIAN AS</a:t>
            </a:r>
          </a:p>
        </p:txBody>
      </p:sp>
    </p:spTree>
  </p:cSld>
  <p:clrMapOvr>
    <a:masterClrMapping xmlns:a="http://schemas.openxmlformats.org/drawingml/2006/main"/>
  </p:clrMapOvr>
</p:sld>
</file>