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b6eb0dc78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9aeb8d9864425"/>
  </p:sldMasterIdLst>
  <p:sldIdLst>
    <p:sldId xmlns:r="http://schemas.openxmlformats.org/officeDocument/2006/relationships" id="256" r:id="R4b87bd9d18d945fd"/>
    <p:sldId xmlns:r="http://schemas.openxmlformats.org/officeDocument/2006/relationships" id="257" r:id="Re82cc1b791d1466e"/>
    <p:sldId xmlns:r="http://schemas.openxmlformats.org/officeDocument/2006/relationships" id="258" r:id="Rcfb22f5247cb42cd"/>
    <p:sldId xmlns:r="http://schemas.openxmlformats.org/officeDocument/2006/relationships" id="259" r:id="Rf8b757576e394ff5"/>
    <p:sldId xmlns:r="http://schemas.openxmlformats.org/officeDocument/2006/relationships" id="260" r:id="Rc42867fe710b4adc"/>
    <p:sldId xmlns:r="http://schemas.openxmlformats.org/officeDocument/2006/relationships" id="261" r:id="R238d6f53022448f3"/>
    <p:sldId xmlns:r="http://schemas.openxmlformats.org/officeDocument/2006/relationships" id="262" r:id="R21c46c9d68e8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9aeb8d9864425" /><Relationship Type="http://schemas.openxmlformats.org/officeDocument/2006/relationships/slide" Target="/ppt/slides/slide1.xml" Id="R4b87bd9d18d945fd" /><Relationship Type="http://schemas.openxmlformats.org/officeDocument/2006/relationships/slide" Target="/ppt/slides/slide2.xml" Id="Re82cc1b791d1466e" /><Relationship Type="http://schemas.openxmlformats.org/officeDocument/2006/relationships/slide" Target="/ppt/slides/slide3.xml" Id="Rcfb22f5247cb42cd" /><Relationship Type="http://schemas.openxmlformats.org/officeDocument/2006/relationships/slide" Target="/ppt/slides/slide4.xml" Id="Rf8b757576e394ff5" /><Relationship Type="http://schemas.openxmlformats.org/officeDocument/2006/relationships/slide" Target="/ppt/slides/slide5.xml" Id="Rc42867fe710b4adc" /><Relationship Type="http://schemas.openxmlformats.org/officeDocument/2006/relationships/slide" Target="/ppt/slides/slide6.xml" Id="R238d6f53022448f3" /><Relationship Type="http://schemas.openxmlformats.org/officeDocument/2006/relationships/slide" Target="/ppt/slides/slide7.xml" Id="R21c46c9d68e8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c5299e4ac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7e13745f46c6" /><Relationship Type="http://schemas.openxmlformats.org/officeDocument/2006/relationships/theme" Target="/ppt/slideMasters/theme/theme1.xml" Id="R7d5b77605949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07e13745f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95ae0dedf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cec78550440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56ec9d3c3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e5280652343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2f0d45b4542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5447c512d4a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3dfbb24d6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HAVERSTAD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HAVERSTAD GRAVESERVICE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25 697 573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7 604 050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HAVERSTAD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HAVERSTAD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Bjørnstulvegen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926 454 994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GRAVESERVICE AS</a:t>
            </a:r>
          </a:p>
        </p:txBody>
      </p:sp>
    </p:spTree>
  </p:cSld>
  <p:clrMapOvr>
    <a:masterClrMapping xmlns:a="http://schemas.openxmlformats.org/drawingml/2006/main"/>
  </p:clrMapOvr>
</p:sld>
</file>