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a5e74edd5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5fc2598094343"/>
  </p:sldMasterIdLst>
  <p:sldIdLst>
    <p:sldId xmlns:r="http://schemas.openxmlformats.org/officeDocument/2006/relationships" id="256" r:id="R39a122e86dbf4f2a"/>
    <p:sldId xmlns:r="http://schemas.openxmlformats.org/officeDocument/2006/relationships" id="257" r:id="Rbe6dc39bd72a4dce"/>
    <p:sldId xmlns:r="http://schemas.openxmlformats.org/officeDocument/2006/relationships" id="258" r:id="Rb31e4b5a1c8c4bbc"/>
    <p:sldId xmlns:r="http://schemas.openxmlformats.org/officeDocument/2006/relationships" id="259" r:id="Rb5a06fb3df034d00"/>
    <p:sldId xmlns:r="http://schemas.openxmlformats.org/officeDocument/2006/relationships" id="260" r:id="Rd922c9ac01ad48e0"/>
    <p:sldId xmlns:r="http://schemas.openxmlformats.org/officeDocument/2006/relationships" id="261" r:id="R81e6a57494924914"/>
    <p:sldId xmlns:r="http://schemas.openxmlformats.org/officeDocument/2006/relationships" id="262" r:id="R36f534d79a93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5fc2598094343" /><Relationship Type="http://schemas.openxmlformats.org/officeDocument/2006/relationships/slide" Target="/ppt/slides/slide1.xml" Id="R39a122e86dbf4f2a" /><Relationship Type="http://schemas.openxmlformats.org/officeDocument/2006/relationships/slide" Target="/ppt/slides/slide2.xml" Id="Rbe6dc39bd72a4dce" /><Relationship Type="http://schemas.openxmlformats.org/officeDocument/2006/relationships/slide" Target="/ppt/slides/slide3.xml" Id="Rb31e4b5a1c8c4bbc" /><Relationship Type="http://schemas.openxmlformats.org/officeDocument/2006/relationships/slide" Target="/ppt/slides/slide4.xml" Id="Rb5a06fb3df034d00" /><Relationship Type="http://schemas.openxmlformats.org/officeDocument/2006/relationships/slide" Target="/ppt/slides/slide5.xml" Id="Rd922c9ac01ad48e0" /><Relationship Type="http://schemas.openxmlformats.org/officeDocument/2006/relationships/slide" Target="/ppt/slides/slide6.xml" Id="R81e6a57494924914" /><Relationship Type="http://schemas.openxmlformats.org/officeDocument/2006/relationships/slide" Target="/ppt/slides/slide7.xml" Id="R36f534d79a93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cce454716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79b3448c42e9" /><Relationship Type="http://schemas.openxmlformats.org/officeDocument/2006/relationships/theme" Target="/ppt/slideMasters/theme/theme1.xml" Id="R2cd5215f93fd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779b3448c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f7ffacf3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7c44534f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0185e0e7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8560721f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fab9f64a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5b875fd0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39a85e392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JENSEN AXELSEN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