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991dc7db6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6eacecad2482b"/>
  </p:sldMasterIdLst>
  <p:sldIdLst>
    <p:sldId xmlns:r="http://schemas.openxmlformats.org/officeDocument/2006/relationships" id="256" r:id="R3d9dd380b9c146fb"/>
    <p:sldId xmlns:r="http://schemas.openxmlformats.org/officeDocument/2006/relationships" id="257" r:id="R5db1ab9b46a6496f"/>
    <p:sldId xmlns:r="http://schemas.openxmlformats.org/officeDocument/2006/relationships" id="258" r:id="R2780690a021c494a"/>
    <p:sldId xmlns:r="http://schemas.openxmlformats.org/officeDocument/2006/relationships" id="259" r:id="R067208f5e2454afc"/>
    <p:sldId xmlns:r="http://schemas.openxmlformats.org/officeDocument/2006/relationships" id="260" r:id="Rcc4403fb9ccd4e2a"/>
    <p:sldId xmlns:r="http://schemas.openxmlformats.org/officeDocument/2006/relationships" id="261" r:id="R6a2093d5d37a4e2c"/>
    <p:sldId xmlns:r="http://schemas.openxmlformats.org/officeDocument/2006/relationships" id="262" r:id="R8a1be6c43b3d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6eacecad2482b" /><Relationship Type="http://schemas.openxmlformats.org/officeDocument/2006/relationships/slide" Target="/ppt/slides/slide1.xml" Id="R3d9dd380b9c146fb" /><Relationship Type="http://schemas.openxmlformats.org/officeDocument/2006/relationships/slide" Target="/ppt/slides/slide2.xml" Id="R5db1ab9b46a6496f" /><Relationship Type="http://schemas.openxmlformats.org/officeDocument/2006/relationships/slide" Target="/ppt/slides/slide3.xml" Id="R2780690a021c494a" /><Relationship Type="http://schemas.openxmlformats.org/officeDocument/2006/relationships/slide" Target="/ppt/slides/slide4.xml" Id="R067208f5e2454afc" /><Relationship Type="http://schemas.openxmlformats.org/officeDocument/2006/relationships/slide" Target="/ppt/slides/slide5.xml" Id="Rcc4403fb9ccd4e2a" /><Relationship Type="http://schemas.openxmlformats.org/officeDocument/2006/relationships/slide" Target="/ppt/slides/slide6.xml" Id="R6a2093d5d37a4e2c" /><Relationship Type="http://schemas.openxmlformats.org/officeDocument/2006/relationships/slide" Target="/ppt/slides/slide7.xml" Id="R8a1be6c43b3d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12893ebc5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c832d0564c69" /><Relationship Type="http://schemas.openxmlformats.org/officeDocument/2006/relationships/theme" Target="/ppt/slideMasters/theme/theme1.xml" Id="R81ef227a9b5c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5c832d056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20212698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b33a7ed7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b50825a0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73b3116c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14139add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a463727b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87a3bd58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HELMEN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HELMEN UTEMILJØ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17 024 221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8 917 493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HELMEN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926 460 110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HELMEN UTEMILJØ AS</a:t>
            </a:r>
          </a:p>
        </p:txBody>
      </p:sp>
    </p:spTree>
  </p:cSld>
  <p:clrMapOvr>
    <a:masterClrMapping xmlns:a="http://schemas.openxmlformats.org/drawingml/2006/main"/>
  </p:clrMapOvr>
</p:sld>
</file>