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b258483e5d4b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aab54ebc494a81"/>
  </p:sldMasterIdLst>
  <p:sldIdLst>
    <p:sldId xmlns:r="http://schemas.openxmlformats.org/officeDocument/2006/relationships" id="256" r:id="R52f41ee05eff471f"/>
    <p:sldId xmlns:r="http://schemas.openxmlformats.org/officeDocument/2006/relationships" id="257" r:id="R9b650ab5e3c44a85"/>
    <p:sldId xmlns:r="http://schemas.openxmlformats.org/officeDocument/2006/relationships" id="258" r:id="Rbd959280a68d4f6d"/>
    <p:sldId xmlns:r="http://schemas.openxmlformats.org/officeDocument/2006/relationships" id="259" r:id="Rde4cc4f5d0c94680"/>
    <p:sldId xmlns:r="http://schemas.openxmlformats.org/officeDocument/2006/relationships" id="260" r:id="R74f1c63514574943"/>
    <p:sldId xmlns:r="http://schemas.openxmlformats.org/officeDocument/2006/relationships" id="261" r:id="R70d1027a74c84ff9"/>
    <p:sldId xmlns:r="http://schemas.openxmlformats.org/officeDocument/2006/relationships" id="262" r:id="R89b51a244adf4e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ab54ebc494a81" /><Relationship Type="http://schemas.openxmlformats.org/officeDocument/2006/relationships/slide" Target="/ppt/slides/slide1.xml" Id="R52f41ee05eff471f" /><Relationship Type="http://schemas.openxmlformats.org/officeDocument/2006/relationships/slide" Target="/ppt/slides/slide2.xml" Id="R9b650ab5e3c44a85" /><Relationship Type="http://schemas.openxmlformats.org/officeDocument/2006/relationships/slide" Target="/ppt/slides/slide3.xml" Id="Rbd959280a68d4f6d" /><Relationship Type="http://schemas.openxmlformats.org/officeDocument/2006/relationships/slide" Target="/ppt/slides/slide4.xml" Id="Rde4cc4f5d0c94680" /><Relationship Type="http://schemas.openxmlformats.org/officeDocument/2006/relationships/slide" Target="/ppt/slides/slide5.xml" Id="R74f1c63514574943" /><Relationship Type="http://schemas.openxmlformats.org/officeDocument/2006/relationships/slide" Target="/ppt/slides/slide6.xml" Id="R70d1027a74c84ff9" /><Relationship Type="http://schemas.openxmlformats.org/officeDocument/2006/relationships/slide" Target="/ppt/slides/slide7.xml" Id="R89b51a244adf4e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e8a1801b0748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53105751a49f1" /><Relationship Type="http://schemas.openxmlformats.org/officeDocument/2006/relationships/theme" Target="/ppt/slideMasters/theme/theme1.xml" Id="Rdd43c95d4e544f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553105751a49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77c23b3ce4b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888e12a9b4e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2bb5722094d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dd191060e4a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9adead19540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bf9470a6143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21d78beeb47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BYGGMEISTER ASGEIR NORHEIM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ASGEIR NORHEIM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BYGGMEISTER ASGEIR NORHEIM AS ble etablert [år] og holder til i Norheimsund.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ASGEIR NORHEIM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ASGEIR NORHEIM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ASGEIR NORHEIM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2 763 347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496 087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389 209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1 528 296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2 297 521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ASGEIR NORHEIM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NORHEIM ASGEIR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ASGEIR NORHEIM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Utroningen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5600 Norheimsund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926 461 052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BYGGMEISTER ASGEIR NORHEIM AS</a:t>
            </a:r>
          </a:p>
        </p:txBody>
      </p:sp>
    </p:spTree>
  </p:cSld>
  <p:clrMapOvr>
    <a:masterClrMapping xmlns:a="http://schemas.openxmlformats.org/drawingml/2006/main"/>
  </p:clrMapOvr>
</p:sld>
</file>