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3273e59d0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b2c16269374b33"/>
  </p:sldMasterIdLst>
  <p:sldIdLst>
    <p:sldId xmlns:r="http://schemas.openxmlformats.org/officeDocument/2006/relationships" id="256" r:id="R7c903237ff8e4561"/>
    <p:sldId xmlns:r="http://schemas.openxmlformats.org/officeDocument/2006/relationships" id="257" r:id="R3f5b01e274454d88"/>
    <p:sldId xmlns:r="http://schemas.openxmlformats.org/officeDocument/2006/relationships" id="258" r:id="R298b9870007a4ba5"/>
    <p:sldId xmlns:r="http://schemas.openxmlformats.org/officeDocument/2006/relationships" id="259" r:id="Ra63c8bb1b7344df8"/>
    <p:sldId xmlns:r="http://schemas.openxmlformats.org/officeDocument/2006/relationships" id="260" r:id="R1440a1e4d740436b"/>
    <p:sldId xmlns:r="http://schemas.openxmlformats.org/officeDocument/2006/relationships" id="261" r:id="R96a4c7ce02194da5"/>
    <p:sldId xmlns:r="http://schemas.openxmlformats.org/officeDocument/2006/relationships" id="262" r:id="Rf775b7fe5a24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2c16269374b33" /><Relationship Type="http://schemas.openxmlformats.org/officeDocument/2006/relationships/slide" Target="/ppt/slides/slide1.xml" Id="R7c903237ff8e4561" /><Relationship Type="http://schemas.openxmlformats.org/officeDocument/2006/relationships/slide" Target="/ppt/slides/slide2.xml" Id="R3f5b01e274454d88" /><Relationship Type="http://schemas.openxmlformats.org/officeDocument/2006/relationships/slide" Target="/ppt/slides/slide3.xml" Id="R298b9870007a4ba5" /><Relationship Type="http://schemas.openxmlformats.org/officeDocument/2006/relationships/slide" Target="/ppt/slides/slide4.xml" Id="Ra63c8bb1b7344df8" /><Relationship Type="http://schemas.openxmlformats.org/officeDocument/2006/relationships/slide" Target="/ppt/slides/slide5.xml" Id="R1440a1e4d740436b" /><Relationship Type="http://schemas.openxmlformats.org/officeDocument/2006/relationships/slide" Target="/ppt/slides/slide6.xml" Id="R96a4c7ce02194da5" /><Relationship Type="http://schemas.openxmlformats.org/officeDocument/2006/relationships/slide" Target="/ppt/slides/slide7.xml" Id="Rf775b7fe5a24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d93933111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0db6407846c7" /><Relationship Type="http://schemas.openxmlformats.org/officeDocument/2006/relationships/theme" Target="/ppt/slideMasters/theme/theme1.xml" Id="R1c32c451415a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90db64078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5e259d3ca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2c94a13fe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949a912b6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fa04d666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c5dd279b4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b35f7a4af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7cf4985d5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926 461 400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