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ab9c07541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bebf4aa484485"/>
  </p:sldMasterIdLst>
  <p:sldIdLst>
    <p:sldId xmlns:r="http://schemas.openxmlformats.org/officeDocument/2006/relationships" id="256" r:id="Re87e426f81c74521"/>
    <p:sldId xmlns:r="http://schemas.openxmlformats.org/officeDocument/2006/relationships" id="257" r:id="R03c23b580c3242ca"/>
    <p:sldId xmlns:r="http://schemas.openxmlformats.org/officeDocument/2006/relationships" id="258" r:id="R9985673540c745f7"/>
    <p:sldId xmlns:r="http://schemas.openxmlformats.org/officeDocument/2006/relationships" id="259" r:id="R62826088378b4e3d"/>
    <p:sldId xmlns:r="http://schemas.openxmlformats.org/officeDocument/2006/relationships" id="260" r:id="R9a62b81c5fd94d8a"/>
    <p:sldId xmlns:r="http://schemas.openxmlformats.org/officeDocument/2006/relationships" id="261" r:id="R7e2750474aee455c"/>
    <p:sldId xmlns:r="http://schemas.openxmlformats.org/officeDocument/2006/relationships" id="262" r:id="Rb22612f76ff0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bebf4aa484485" /><Relationship Type="http://schemas.openxmlformats.org/officeDocument/2006/relationships/slide" Target="/ppt/slides/slide1.xml" Id="Re87e426f81c74521" /><Relationship Type="http://schemas.openxmlformats.org/officeDocument/2006/relationships/slide" Target="/ppt/slides/slide2.xml" Id="R03c23b580c3242ca" /><Relationship Type="http://schemas.openxmlformats.org/officeDocument/2006/relationships/slide" Target="/ppt/slides/slide3.xml" Id="R9985673540c745f7" /><Relationship Type="http://schemas.openxmlformats.org/officeDocument/2006/relationships/slide" Target="/ppt/slides/slide4.xml" Id="R62826088378b4e3d" /><Relationship Type="http://schemas.openxmlformats.org/officeDocument/2006/relationships/slide" Target="/ppt/slides/slide5.xml" Id="R9a62b81c5fd94d8a" /><Relationship Type="http://schemas.openxmlformats.org/officeDocument/2006/relationships/slide" Target="/ppt/slides/slide6.xml" Id="R7e2750474aee455c" /><Relationship Type="http://schemas.openxmlformats.org/officeDocument/2006/relationships/slide" Target="/ppt/slides/slide7.xml" Id="Rb22612f76ff0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70b4b8180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bc86ebc674b75" /><Relationship Type="http://schemas.openxmlformats.org/officeDocument/2006/relationships/theme" Target="/ppt/slideMasters/theme/theme1.xml" Id="R369bfd45eb4045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bc86ebc67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ffbb83dec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efa41f3fd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094254a5b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1be9a61ef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fe65f0cc5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0337a281244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a6c404756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ADAM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3 778 780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610 363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KROL ADAM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Slemmestadveien 648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926 462 016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